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3.xml" ContentType="application/inkml+xml"/>
  <Override PartName="/ppt/ink/ink4.xml" ContentType="application/inkml+xml"/>
  <Override PartName="/ppt/notesSlides/notesSlide33.xml" ContentType="application/vnd.openxmlformats-officedocument.presentationml.notesSlide+xml"/>
  <Override PartName="/ppt/ink/ink5.xml" ContentType="application/inkml+xml"/>
  <Override PartName="/ppt/ink/ink6.xml" ContentType="application/inkml+xml"/>
  <Override PartName="/ppt/notesSlides/notesSlide34.xml" ContentType="application/vnd.openxmlformats-officedocument.presentationml.notesSlide+xml"/>
  <Override PartName="/ppt/ink/ink7.xml" ContentType="application/inkml+xml"/>
  <Override PartName="/ppt/ink/ink8.xml" ContentType="application/inkml+xml"/>
  <Override PartName="/ppt/notesSlides/notesSlide35.xml" ContentType="application/vnd.openxmlformats-officedocument.presentationml.notesSlide+xml"/>
  <Override PartName="/ppt/ink/ink9.xml" ContentType="application/inkml+xml"/>
  <Override PartName="/ppt/ink/ink10.xml" ContentType="application/inkml+xml"/>
  <Override PartName="/ppt/notesSlides/notesSlide36.xml" ContentType="application/vnd.openxmlformats-officedocument.presentationml.notesSlide+xml"/>
  <Override PartName="/ppt/ink/ink11.xml" ContentType="application/inkml+xml"/>
  <Override PartName="/ppt/ink/ink12.xml" ContentType="application/inkml+xml"/>
  <Override PartName="/ppt/notesSlides/notesSlide37.xml" ContentType="application/vnd.openxmlformats-officedocument.presentationml.notesSlide+xml"/>
  <Override PartName="/ppt/ink/ink13.xml" ContentType="application/inkml+xml"/>
  <Override PartName="/ppt/ink/ink14.xml" ContentType="application/inkml+xml"/>
  <Override PartName="/ppt/notesSlides/notesSlide38.xml" ContentType="application/vnd.openxmlformats-officedocument.presentationml.notesSlide+xml"/>
  <Override PartName="/ppt/ink/ink15.xml" ContentType="application/inkml+xml"/>
  <Override PartName="/ppt/ink/ink16.xml" ContentType="application/inkml+xml"/>
  <Override PartName="/ppt/notesSlides/notesSlide39.xml" ContentType="application/vnd.openxmlformats-officedocument.presentationml.notesSlide+xml"/>
  <Override PartName="/ppt/ink/ink17.xml" ContentType="application/inkml+xml"/>
  <Override PartName="/ppt/ink/ink18.xml" ContentType="application/inkml+xml"/>
  <Override PartName="/ppt/notesSlides/notesSlide40.xml" ContentType="application/vnd.openxmlformats-officedocument.presentationml.notesSlide+xml"/>
  <Override PartName="/ppt/ink/ink19.xml" ContentType="application/inkml+xml"/>
  <Override PartName="/ppt/ink/ink20.xml" ContentType="application/inkml+xml"/>
  <Override PartName="/ppt/notesSlides/notesSlide41.xml" ContentType="application/vnd.openxmlformats-officedocument.presentationml.notesSlide+xml"/>
  <Override PartName="/ppt/ink/ink21.xml" ContentType="application/inkml+xml"/>
  <Override PartName="/ppt/ink/ink22.xml" ContentType="application/inkml+xml"/>
  <Override PartName="/ppt/notesSlides/notesSlide42.xml" ContentType="application/vnd.openxmlformats-officedocument.presentationml.notesSlide+xml"/>
  <Override PartName="/ppt/ink/ink23.xml" ContentType="application/inkml+xml"/>
  <Override PartName="/ppt/ink/ink24.xml" ContentType="application/inkml+xml"/>
  <Override PartName="/ppt/notesSlides/notesSlide43.xml" ContentType="application/vnd.openxmlformats-officedocument.presentationml.notesSlide+xml"/>
  <Override PartName="/ppt/ink/ink25.xml" ContentType="application/inkml+xml"/>
  <Override PartName="/ppt/ink/ink26.xml" ContentType="application/inkml+xml"/>
  <Override PartName="/ppt/notesSlides/notesSlide44.xml" ContentType="application/vnd.openxmlformats-officedocument.presentationml.notesSlide+xml"/>
  <Override PartName="/ppt/ink/ink27.xml" ContentType="application/inkml+xml"/>
  <Override PartName="/ppt/ink/ink28.xml" ContentType="application/inkml+xml"/>
  <Override PartName="/ppt/notesSlides/notesSlide45.xml" ContentType="application/vnd.openxmlformats-officedocument.presentationml.notesSlide+xml"/>
  <Override PartName="/ppt/ink/ink29.xml" ContentType="application/inkml+xml"/>
  <Override PartName="/ppt/ink/ink30.xml" ContentType="application/inkml+xml"/>
  <Override PartName="/ppt/notesSlides/notesSlide46.xml" ContentType="application/vnd.openxmlformats-officedocument.presentationml.notesSlide+xml"/>
  <Override PartName="/ppt/ink/ink31.xml" ContentType="application/inkml+xml"/>
  <Override PartName="/ppt/ink/ink32.xml" ContentType="application/inkml+xml"/>
  <Override PartName="/ppt/notesSlides/notesSlide47.xml" ContentType="application/vnd.openxmlformats-officedocument.presentationml.notesSlide+xml"/>
  <Override PartName="/ppt/ink/ink33.xml" ContentType="application/inkml+xml"/>
  <Override PartName="/ppt/ink/ink34.xml" ContentType="application/inkml+xml"/>
  <Override PartName="/ppt/notesSlides/notesSlide48.xml" ContentType="application/vnd.openxmlformats-officedocument.presentationml.notesSlide+xml"/>
  <Override PartName="/ppt/ink/ink35.xml" ContentType="application/inkml+xml"/>
  <Override PartName="/ppt/ink/ink36.xml" ContentType="application/inkml+xml"/>
  <Override PartName="/ppt/notesSlides/notesSlide49.xml" ContentType="application/vnd.openxmlformats-officedocument.presentationml.notesSlide+xml"/>
  <Override PartName="/ppt/ink/ink37.xml" ContentType="application/inkml+xml"/>
  <Override PartName="/ppt/ink/ink38.xml" ContentType="application/inkml+xml"/>
  <Override PartName="/ppt/notesSlides/notesSlide50.xml" ContentType="application/vnd.openxmlformats-officedocument.presentationml.notesSlide+xml"/>
  <Override PartName="/ppt/ink/ink39.xml" ContentType="application/inkml+xml"/>
  <Override PartName="/ppt/ink/ink40.xml" ContentType="application/inkml+xml"/>
  <Override PartName="/ppt/notesSlides/notesSlide51.xml" ContentType="application/vnd.openxmlformats-officedocument.presentationml.notesSlide+xml"/>
  <Override PartName="/ppt/ink/ink41.xml" ContentType="application/inkml+xml"/>
  <Override PartName="/ppt/ink/ink42.xml" ContentType="application/inkml+xml"/>
  <Override PartName="/ppt/notesSlides/notesSlide52.xml" ContentType="application/vnd.openxmlformats-officedocument.presentationml.notesSlide+xml"/>
  <Override PartName="/ppt/ink/ink43.xml" ContentType="application/inkml+xml"/>
  <Override PartName="/ppt/ink/ink44.xml" ContentType="application/inkml+xml"/>
  <Override PartName="/ppt/notesSlides/notesSlide53.xml" ContentType="application/vnd.openxmlformats-officedocument.presentationml.notesSlide+xml"/>
  <Override PartName="/ppt/ink/ink45.xml" ContentType="application/inkml+xml"/>
  <Override PartName="/ppt/ink/ink46.xml" ContentType="application/inkml+xml"/>
  <Override PartName="/ppt/notesSlides/notesSlide54.xml" ContentType="application/vnd.openxmlformats-officedocument.presentationml.notesSlide+xml"/>
  <Override PartName="/ppt/ink/ink47.xml" ContentType="application/inkml+xml"/>
  <Override PartName="/ppt/ink/ink48.xml" ContentType="application/inkml+xml"/>
  <Override PartName="/ppt/notesSlides/notesSlide55.xml" ContentType="application/vnd.openxmlformats-officedocument.presentationml.notesSlide+xml"/>
  <Override PartName="/ppt/ink/ink49.xml" ContentType="application/inkml+xml"/>
  <Override PartName="/ppt/ink/ink50.xml" ContentType="application/inkml+xml"/>
  <Override PartName="/ppt/notesSlides/notesSlide56.xml" ContentType="application/vnd.openxmlformats-officedocument.presentationml.notesSlide+xml"/>
  <Override PartName="/ppt/ink/ink51.xml" ContentType="application/inkml+xml"/>
  <Override PartName="/ppt/ink/ink52.xml" ContentType="application/inkml+xml"/>
  <Override PartName="/ppt/notesSlides/notesSlide57.xml" ContentType="application/vnd.openxmlformats-officedocument.presentationml.notesSlide+xml"/>
  <Override PartName="/ppt/ink/ink53.xml" ContentType="application/inkml+xml"/>
  <Override PartName="/ppt/ink/ink54.xml" ContentType="application/inkml+xml"/>
  <Override PartName="/ppt/notesSlides/notesSlide58.xml" ContentType="application/vnd.openxmlformats-officedocument.presentationml.notesSlide+xml"/>
  <Override PartName="/ppt/ink/ink55.xml" ContentType="application/inkml+xml"/>
  <Override PartName="/ppt/ink/ink56.xml" ContentType="application/inkml+xml"/>
  <Override PartName="/ppt/notesSlides/notesSlide59.xml" ContentType="application/vnd.openxmlformats-officedocument.presentationml.notesSlide+xml"/>
  <Override PartName="/ppt/ink/ink57.xml" ContentType="application/inkml+xml"/>
  <Override PartName="/ppt/ink/ink58.xml" ContentType="application/inkml+xml"/>
  <Override PartName="/ppt/notesSlides/notesSlide60.xml" ContentType="application/vnd.openxmlformats-officedocument.presentationml.notesSlide+xml"/>
  <Override PartName="/ppt/ink/ink59.xml" ContentType="application/inkml+xml"/>
  <Override PartName="/ppt/ink/ink6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3"/>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4" r:id="rId29"/>
    <p:sldId id="315" r:id="rId30"/>
    <p:sldId id="316"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Lst>
  <p:sldSz cx="9144000" cy="5143500" type="screen16x9"/>
  <p:notesSz cx="6858000" cy="9144000"/>
  <p:custShowLst>
    <p:custShow name="Custom Show 1" id="0">
      <p:sldLst>
        <p:sld r:id="rId2"/>
        <p:sld r:id="rId3"/>
        <p:sld r:id="rId6"/>
      </p:sldLst>
    </p:custShow>
    <p:custShow name="PowerPoint 2" id="1">
      <p:sldLst>
        <p:sld r:id="rId5"/>
        <p:sld r:id="rId6"/>
        <p:sld r:id="rId7"/>
      </p:sldLst>
    </p:custShow>
  </p:custShowLst>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947A5C-5B9E-453F-A6F3-1F581F911EE4}">
          <p14:sldIdLst>
            <p14:sldId id="25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4"/>
            <p14:sldId id="315"/>
            <p14:sldId id="316"/>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uong Phong" initials="HQD" lastIdx="2" clrIdx="0">
    <p:extLst>
      <p:ext uri="{19B8F6BF-5375-455C-9EA6-DF929625EA0E}">
        <p15:presenceInfo xmlns:p15="http://schemas.microsoft.com/office/powerpoint/2012/main" userId="Truong Phong" providerId="None"/>
      </p:ext>
    </p:extLst>
  </p:cmAuthor>
  <p:cmAuthor id="2" name="Minh" initials="HQD" lastIdx="1" clrIdx="1">
    <p:extLst>
      <p:ext uri="{19B8F6BF-5375-455C-9EA6-DF929625EA0E}">
        <p15:presenceInfo xmlns:p15="http://schemas.microsoft.com/office/powerpoint/2012/main" userId="Minh" providerId="None"/>
      </p:ext>
    </p:extLst>
  </p:cmAuthor>
  <p:cmAuthor id="3" name="QuangDang" initials="HQD" lastIdx="3" clrIdx="2">
    <p:extLst>
      <p:ext uri="{19B8F6BF-5375-455C-9EA6-DF929625EA0E}">
        <p15:presenceInfo xmlns:p15="http://schemas.microsoft.com/office/powerpoint/2012/main" userId="QuangD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28" autoAdjust="0"/>
    <p:restoredTop sz="73196" autoAdjust="0"/>
  </p:normalViewPr>
  <p:slideViewPr>
    <p:cSldViewPr snapToGrid="0">
      <p:cViewPr varScale="1">
        <p:scale>
          <a:sx n="70" d="100"/>
          <a:sy n="70" d="100"/>
        </p:scale>
        <p:origin x="1002" y="66"/>
      </p:cViewPr>
      <p:guideLst>
        <p:guide orient="horz" pos="1620"/>
        <p:guide pos="2880"/>
      </p:guideLst>
    </p:cSldViewPr>
  </p:slideViewPr>
  <p:outlineViewPr>
    <p:cViewPr>
      <p:scale>
        <a:sx n="33" d="100"/>
        <a:sy n="33" d="100"/>
      </p:scale>
      <p:origin x="0" y="-18840"/>
    </p:cViewPr>
  </p:outlineViewPr>
  <p:notesTextViewPr>
    <p:cViewPr>
      <p:scale>
        <a:sx n="1" d="1"/>
        <a:sy n="1" d="1"/>
      </p:scale>
      <p:origin x="0" y="0"/>
    </p:cViewPr>
  </p:notesTextViewPr>
  <p:sorterViewPr>
    <p:cViewPr>
      <p:scale>
        <a:sx n="100" d="100"/>
        <a:sy n="100" d="100"/>
      </p:scale>
      <p:origin x="0" y="-8016"/>
    </p:cViewPr>
  </p:sorterViewPr>
  <p:notesViewPr>
    <p:cSldViewPr snapToGrid="0">
      <p:cViewPr varScale="1">
        <p:scale>
          <a:sx n="57" d="100"/>
          <a:sy n="57" d="100"/>
        </p:scale>
        <p:origin x="2754" y="66"/>
      </p:cViewPr>
      <p:guideLst/>
    </p:cSldViewPr>
  </p:notes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1T14:38:16.104" idx="2">
    <p:pos x="4436" y="1176"/>
    <p:text>Đã kiểm liên hệ tác quyền chưa?</p:text>
    <p:extLst>
      <p:ext uri="{C676402C-5697-4E1C-873F-D02D1690AC5C}">
        <p15:threadingInfo xmlns:p15="http://schemas.microsoft.com/office/powerpoint/2012/main" timeZoneBias="-420"/>
      </p:ext>
    </p:extLst>
  </p:cm>
  <p:cm authorId="2" dt="2019-09-11T14:39:20.345" idx="1">
    <p:pos x="4436" y="1403"/>
    <p:text>Đã liên hệ và được đồng ý</p:text>
    <p:extLst>
      <p:ext uri="{C676402C-5697-4E1C-873F-D02D1690AC5C}">
        <p15:threadingInfo xmlns:p15="http://schemas.microsoft.com/office/powerpoint/2012/main" timeZoneBias="-42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11T14:38:16.104" idx="2">
    <p:pos x="228" y="1904"/>
    <p:text>Đã kiểm liên hệ tác quyền chưa?</p:text>
    <p:extLst>
      <p:ext uri="{C676402C-5697-4E1C-873F-D02D1690AC5C}">
        <p15:threadingInfo xmlns:p15="http://schemas.microsoft.com/office/powerpoint/2012/main" timeZoneBias="-420"/>
      </p:ext>
    </p:extLst>
  </p:cm>
  <p:cm authorId="2" dt="2019-09-11T14:39:20.345" idx="1">
    <p:pos x="228" y="2131"/>
    <p:text>Đã liên hệ và được đồng ý</p:text>
    <p:extLst>
      <p:ext uri="{C676402C-5697-4E1C-873F-D02D1690AC5C}">
        <p15:threadingInfo xmlns:p15="http://schemas.microsoft.com/office/powerpoint/2012/main" timeZoneBias="-420">
          <p15:parentCm authorId="1" idx="2"/>
        </p15:threadingInfo>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1:21.527"/>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1:24.626"/>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8.69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2T03:54:07.460"/>
    </inkml:context>
    <inkml:brush xml:id="br0">
      <inkml:brushProperty name="width" value="0.05" units="cm"/>
      <inkml:brushProperty name="height" value="0.05" units="cm"/>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6113E-9B44-4EFC-9990-EF0789DBD0D7}" type="datetimeFigureOut">
              <a:rPr lang="en-US" smtClean="0"/>
              <a:t>9/14/2019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4F5F5-A8AA-4BC1-84A0-54BF991CD31D}" type="slidenum">
              <a:rPr lang="en-US" smtClean="0"/>
              <a:t>‹#›</a:t>
            </a:fld>
            <a:endParaRPr lang="en-US"/>
          </a:p>
        </p:txBody>
      </p:sp>
    </p:spTree>
    <p:extLst>
      <p:ext uri="{BB962C8B-B14F-4D97-AF65-F5344CB8AC3E}">
        <p14:creationId xmlns:p14="http://schemas.microsoft.com/office/powerpoint/2010/main" val="337248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1</a:t>
            </a:fld>
            <a:endParaRPr lang="en-US"/>
          </a:p>
        </p:txBody>
      </p:sp>
    </p:spTree>
    <p:extLst>
      <p:ext uri="{BB962C8B-B14F-4D97-AF65-F5344CB8AC3E}">
        <p14:creationId xmlns:p14="http://schemas.microsoft.com/office/powerpoint/2010/main" val="186892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11</a:t>
            </a:fld>
            <a:endParaRPr lang="en-US"/>
          </a:p>
        </p:txBody>
      </p:sp>
    </p:spTree>
    <p:extLst>
      <p:ext uri="{BB962C8B-B14F-4D97-AF65-F5344CB8AC3E}">
        <p14:creationId xmlns:p14="http://schemas.microsoft.com/office/powerpoint/2010/main" val="107255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Thêm và chỉnh sửa ghi chú cho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chế độ xem </a:t>
            </a:r>
            <a:r>
              <a:rPr lang="en-US" sz="900" kern="1200">
                <a:solidFill>
                  <a:schemeClr val="tx1"/>
                </a:solidFill>
                <a:effectLst/>
                <a:latin typeface="+mn-lt"/>
                <a:ea typeface="+mn-ea"/>
                <a:cs typeface="+mn-cs"/>
              </a:rPr>
              <a:t>Normal</a:t>
            </a:r>
            <a:r>
              <a:rPr lang="es-MX" sz="900" kern="1200">
                <a:solidFill>
                  <a:schemeClr val="tx1"/>
                </a:solidFill>
                <a:effectLst/>
                <a:latin typeface="+mn-lt"/>
                <a:ea typeface="+mn-ea"/>
                <a:cs typeface="+mn-cs"/>
              </a:rPr>
              <a:t>, trên thẻ </a:t>
            </a:r>
            <a:r>
              <a:rPr lang="en-US" sz="900" kern="1200">
                <a:solidFill>
                  <a:schemeClr val="tx1"/>
                </a:solidFill>
                <a:effectLst/>
                <a:latin typeface="+mn-lt"/>
                <a:ea typeface="+mn-ea"/>
                <a:cs typeface="+mn-cs"/>
              </a:rPr>
              <a:t>View, </a:t>
            </a:r>
            <a:r>
              <a:rPr lang="es-MX" sz="900" kern="1200">
                <a:solidFill>
                  <a:schemeClr val="tx1"/>
                </a:solidFill>
                <a:effectLst/>
                <a:latin typeface="+mn-lt"/>
                <a:ea typeface="+mn-ea"/>
                <a:cs typeface="+mn-cs"/>
              </a:rPr>
              <a:t>trong nhóm </a:t>
            </a:r>
            <a:r>
              <a:rPr lang="en-US" sz="900" kern="1200">
                <a:solidFill>
                  <a:schemeClr val="tx1"/>
                </a:solidFill>
                <a:effectLst/>
                <a:latin typeface="+mn-lt"/>
                <a:ea typeface="+mn-ea"/>
                <a:cs typeface="+mn-cs"/>
              </a:rPr>
              <a:t>Show</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Notes</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(ngăn </a:t>
            </a:r>
            <a:r>
              <a:rPr lang="en-US" sz="900" b="1" kern="1200">
                <a:solidFill>
                  <a:schemeClr val="tx1"/>
                </a:solidFill>
                <a:effectLst/>
                <a:latin typeface="+mn-lt"/>
                <a:ea typeface="+mn-ea"/>
                <a:cs typeface="+mn-cs"/>
              </a:rPr>
              <a:t>Notes</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xuất hiện bên dưới slide).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n-US" sz="900" kern="1200">
                <a:solidFill>
                  <a:schemeClr val="tx1"/>
                </a:solidFill>
                <a:effectLst/>
                <a:latin typeface="+mn-lt"/>
                <a:ea typeface="+mn-ea"/>
                <a:cs typeface="+mn-cs"/>
              </a:rPr>
              <a:t>View, </a:t>
            </a:r>
            <a:r>
              <a:rPr lang="es-MX" sz="900" kern="1200">
                <a:solidFill>
                  <a:schemeClr val="tx1"/>
                </a:solidFill>
                <a:effectLst/>
                <a:latin typeface="+mn-lt"/>
                <a:ea typeface="+mn-ea"/>
                <a:cs typeface="+mn-cs"/>
              </a:rPr>
              <a:t>trong nhóm </a:t>
            </a:r>
            <a:r>
              <a:rPr lang="en-US" sz="900" kern="1200">
                <a:solidFill>
                  <a:schemeClr val="tx1"/>
                </a:solidFill>
                <a:effectLst/>
                <a:latin typeface="+mn-lt"/>
                <a:ea typeface="+mn-ea"/>
                <a:cs typeface="+mn-cs"/>
              </a:rPr>
              <a:t>Presentation</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Notes Page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thanh trạng thái, nhấp vào nút </a:t>
            </a:r>
            <a:r>
              <a:rPr lang="en-US" sz="900" b="1" kern="1200">
                <a:solidFill>
                  <a:schemeClr val="tx1"/>
                </a:solidFill>
                <a:effectLst/>
                <a:latin typeface="+mn-lt"/>
                <a:ea typeface="+mn-ea"/>
                <a:cs typeface="+mn-cs"/>
              </a:rPr>
              <a:t>Notes</a:t>
            </a:r>
            <a:r>
              <a:rPr lang="en-US" sz="900" kern="1200">
                <a:solidFill>
                  <a:schemeClr val="tx1"/>
                </a:solidFill>
                <a:effectLst/>
                <a:latin typeface="+mn-lt"/>
                <a:ea typeface="+mn-ea"/>
                <a:cs typeface="+mn-cs"/>
              </a:rPr>
              <a:t>.</a:t>
            </a:r>
          </a:p>
          <a:p>
            <a:pPr marL="0" indent="0">
              <a:buFont typeface="Arial" panose="020B0604020202020204" pitchFamily="34" charset="0"/>
              <a:buNone/>
            </a:pPr>
            <a:r>
              <a:rPr lang="es-MX" sz="900" kern="1200">
                <a:solidFill>
                  <a:schemeClr val="tx1"/>
                </a:solidFill>
                <a:effectLst/>
                <a:latin typeface="+mn-lt"/>
                <a:ea typeface="+mn-ea"/>
                <a:cs typeface="+mn-cs"/>
              </a:rPr>
              <a:t>Có thể sử dụng chế độ xem Notes Page hoặc Notes Master để tùy chỉnh cách hiển thị hoặc in các trang ghi chú. </a:t>
            </a: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12</a:t>
            </a:fld>
            <a:endParaRPr lang="en-US"/>
          </a:p>
        </p:txBody>
      </p:sp>
    </p:spTree>
    <p:extLst>
      <p:ext uri="{BB962C8B-B14F-4D97-AF65-F5344CB8AC3E}">
        <p14:creationId xmlns:p14="http://schemas.microsoft.com/office/powerpoint/2010/main" val="145322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a:t>Xem trước bản in các trang ghi chú</a:t>
            </a:r>
            <a:endParaRPr lang="es-MX" sz="900" b="1"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MX" sz="900" kern="1200">
                <a:solidFill>
                  <a:schemeClr val="tx1"/>
                </a:solidFill>
                <a:effectLst/>
                <a:latin typeface="+mn-lt"/>
                <a:ea typeface="+mn-ea"/>
                <a:cs typeface="+mn-cs"/>
              </a:rPr>
              <a:t>Trong thẻ </a:t>
            </a:r>
            <a:r>
              <a:rPr lang="en-US" sz="900" kern="1200">
                <a:solidFill>
                  <a:schemeClr val="tx1"/>
                </a:solidFill>
                <a:effectLst/>
                <a:latin typeface="+mn-lt"/>
                <a:ea typeface="+mn-ea"/>
                <a:cs typeface="+mn-cs"/>
              </a:rPr>
              <a:t>View, nhóm Presentation Views</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Notes Page</a:t>
            </a:r>
            <a:r>
              <a:rPr lang="es-MX" sz="900" kern="1200">
                <a:solidFill>
                  <a:schemeClr val="tx1"/>
                </a:solidFill>
                <a:effectLst/>
                <a:latin typeface="+mn-lt"/>
                <a:ea typeface="+mn-ea"/>
                <a:cs typeface="+mn-cs"/>
              </a:rPr>
              <a:t>. Các </a:t>
            </a:r>
            <a:r>
              <a:rPr lang="en-US" sz="900" kern="1200">
                <a:solidFill>
                  <a:schemeClr val="tx1"/>
                </a:solidFill>
                <a:effectLst/>
                <a:latin typeface="+mn-lt"/>
                <a:ea typeface="+mn-ea"/>
                <a:cs typeface="+mn-cs"/>
              </a:rPr>
              <a:t>Notes Page</a:t>
            </a:r>
            <a:r>
              <a:rPr lang="es-MX" sz="900" kern="1200">
                <a:solidFill>
                  <a:schemeClr val="tx1"/>
                </a:solidFill>
                <a:effectLst/>
                <a:latin typeface="+mn-lt"/>
                <a:ea typeface="+mn-ea"/>
                <a:cs typeface="+mn-cs"/>
              </a:rPr>
              <a:t> bao gồm ghi chú của từng slide trong bài trình chiếu. In mỗi slide và các ghi chú đi kèm trên 1 trang riêng.</a:t>
            </a: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13</a:t>
            </a:fld>
            <a:endParaRPr lang="en-US"/>
          </a:p>
        </p:txBody>
      </p:sp>
    </p:spTree>
    <p:extLst>
      <p:ext uri="{BB962C8B-B14F-4D97-AF65-F5344CB8AC3E}">
        <p14:creationId xmlns:p14="http://schemas.microsoft.com/office/powerpoint/2010/main" val="178248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a:t>In Notes Pages</a:t>
            </a:r>
            <a:endParaRPr lang="en-US" sz="900" b="1" kern="120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mn-lt"/>
                <a:ea typeface="+mn-ea"/>
                <a:cs typeface="+mn-cs"/>
              </a:rPr>
              <a:t>Trên thẻ File, bấm Print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Settings, nhấp vào mũi tên bên cạnh </a:t>
            </a:r>
            <a:r>
              <a:rPr lang="en-US" sz="900" b="1" kern="1200">
                <a:solidFill>
                  <a:schemeClr val="tx1"/>
                </a:solidFill>
                <a:effectLst/>
                <a:latin typeface="+mn-lt"/>
                <a:ea typeface="+mn-ea"/>
                <a:cs typeface="+mn-cs"/>
              </a:rPr>
              <a:t>Full Page Slides</a:t>
            </a:r>
            <a:r>
              <a:rPr lang="en-US" sz="900" kern="1200">
                <a:solidFill>
                  <a:schemeClr val="tx1"/>
                </a:solidFill>
                <a:effectLst/>
                <a:latin typeface="+mn-lt"/>
                <a:ea typeface="+mn-ea"/>
                <a:cs typeface="+mn-cs"/>
              </a:rPr>
              <a:t> và trong Print Layout, nhấp vào </a:t>
            </a:r>
            <a:r>
              <a:rPr lang="en-US" sz="900" b="1" kern="1200">
                <a:solidFill>
                  <a:schemeClr val="tx1"/>
                </a:solidFill>
                <a:effectLst/>
                <a:latin typeface="+mn-lt"/>
                <a:ea typeface="+mn-ea"/>
                <a:cs typeface="+mn-cs"/>
              </a:rPr>
              <a:t>Notes Pages</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14</a:t>
            </a:fld>
            <a:endParaRPr lang="en-US"/>
          </a:p>
        </p:txBody>
      </p:sp>
    </p:spTree>
    <p:extLst>
      <p:ext uri="{BB962C8B-B14F-4D97-AF65-F5344CB8AC3E}">
        <p14:creationId xmlns:p14="http://schemas.microsoft.com/office/powerpoint/2010/main" val="166368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15</a:t>
            </a:fld>
            <a:endParaRPr lang="en-US"/>
          </a:p>
        </p:txBody>
      </p:sp>
    </p:spTree>
    <p:extLst>
      <p:ext uri="{BB962C8B-B14F-4D97-AF65-F5344CB8AC3E}">
        <p14:creationId xmlns:p14="http://schemas.microsoft.com/office/powerpoint/2010/main" val="12432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Chỉnh sửa Handout Master: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View, trong nhóm Master, bấm </a:t>
            </a:r>
            <a:r>
              <a:rPr lang="en-US" sz="900" b="1" kern="1200">
                <a:solidFill>
                  <a:schemeClr val="tx1"/>
                </a:solidFill>
                <a:effectLst/>
                <a:latin typeface="+mn-lt"/>
                <a:ea typeface="+mn-ea"/>
                <a:cs typeface="+mn-cs"/>
              </a:rPr>
              <a:t>Handout Master</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Thay đổi hướng bản in handout: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Handout Master, trong nhóm Page Setup, nhấp vào mũi tên </a:t>
            </a:r>
            <a:r>
              <a:rPr lang="en-US" sz="900" b="1" kern="1200">
                <a:solidFill>
                  <a:schemeClr val="tx1"/>
                </a:solidFill>
                <a:effectLst/>
                <a:latin typeface="+mn-lt"/>
                <a:ea typeface="+mn-ea"/>
                <a:cs typeface="+mn-cs"/>
              </a:rPr>
              <a:t>Handout Orientation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Portrait</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Landscape</a:t>
            </a:r>
            <a:r>
              <a:rPr lang="en-US" sz="900" kern="1200">
                <a:solidFill>
                  <a:schemeClr val="tx1"/>
                </a:solidFill>
                <a:effectLst/>
                <a:latin typeface="+mn-lt"/>
                <a:ea typeface="+mn-ea"/>
                <a:cs typeface="+mn-cs"/>
              </a:rPr>
              <a:t>.</a:t>
            </a:r>
          </a:p>
          <a:p>
            <a:r>
              <a:rPr lang="es-MX" sz="900" b="1" kern="1200">
                <a:solidFill>
                  <a:schemeClr val="tx1"/>
                </a:solidFill>
                <a:effectLst/>
                <a:latin typeface="+mn-lt"/>
                <a:ea typeface="+mn-ea"/>
                <a:cs typeface="+mn-cs"/>
              </a:rPr>
              <a:t>Thay đổi số lượng slide xuất hiện trên bản in handout: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Handout Master, trong nhóm Page Setup, chọn một tùy chọn từ </a:t>
            </a:r>
            <a:r>
              <a:rPr lang="en-US" sz="900" b="1" kern="1200">
                <a:solidFill>
                  <a:schemeClr val="tx1"/>
                </a:solidFill>
                <a:effectLst/>
                <a:latin typeface="+mn-lt"/>
                <a:ea typeface="+mn-ea"/>
                <a:cs typeface="+mn-cs"/>
              </a:rPr>
              <a:t>Slides Per Page</a:t>
            </a:r>
            <a:r>
              <a:rPr lang="en-US" sz="900" kern="1200">
                <a:solidFill>
                  <a:schemeClr val="tx1"/>
                </a:solidFill>
                <a:effectLst/>
                <a:latin typeface="+mn-lt"/>
                <a:ea typeface="+mn-ea"/>
                <a:cs typeface="+mn-cs"/>
              </a:rPr>
              <a:t>. Số lượng slide thiết lập xuất hiện trên một trang càng lớn, kích thước của mỗi slide càng nhỏ.</a:t>
            </a:r>
          </a:p>
          <a:p>
            <a:pPr lvl="0"/>
            <a:r>
              <a:rPr lang="es-MX" sz="900" b="1" kern="1200">
                <a:solidFill>
                  <a:schemeClr val="tx1"/>
                </a:solidFill>
                <a:effectLst/>
                <a:latin typeface="+mn-lt"/>
                <a:ea typeface="+mn-ea"/>
                <a:cs typeface="+mn-cs"/>
              </a:rPr>
              <a:t>In dàn ý (outline) của toàn bộ bài trình chiếu trên trang handouts: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Handouts Master, trong nhóm Page Setup, nhấp vào </a:t>
            </a:r>
            <a:r>
              <a:rPr lang="en-US" sz="900" b="1" kern="1200">
                <a:solidFill>
                  <a:schemeClr val="tx1"/>
                </a:solidFill>
                <a:effectLst/>
                <a:latin typeface="+mn-lt"/>
                <a:ea typeface="+mn-ea"/>
                <a:cs typeface="+mn-cs"/>
              </a:rPr>
              <a:t>Slides Per Page</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a:t>
            </a:r>
            <a:r>
              <a:rPr lang="en-US" sz="900" b="1" kern="1200">
                <a:solidFill>
                  <a:schemeClr val="tx1"/>
                </a:solidFill>
                <a:effectLst/>
                <a:latin typeface="+mn-lt"/>
                <a:ea typeface="+mn-ea"/>
                <a:cs typeface="+mn-cs"/>
              </a:rPr>
              <a:t> Slide Outline.</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In handouts: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File, bấm </a:t>
            </a:r>
            <a:r>
              <a:rPr lang="es-MX" sz="900" b="1" kern="1200">
                <a:solidFill>
                  <a:schemeClr val="tx1"/>
                </a:solidFill>
                <a:effectLst/>
                <a:latin typeface="+mn-lt"/>
                <a:ea typeface="+mn-ea"/>
                <a:cs typeface="+mn-cs"/>
              </a:rPr>
              <a:t>Print</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nhóm Settings, nhấp vào mũi tên bên cạnh </a:t>
            </a:r>
            <a:r>
              <a:rPr lang="es-MX" sz="900" b="1" kern="1200">
                <a:solidFill>
                  <a:schemeClr val="tx1"/>
                </a:solidFill>
                <a:effectLst/>
                <a:latin typeface="+mn-lt"/>
                <a:ea typeface="+mn-ea"/>
                <a:cs typeface="+mn-cs"/>
              </a:rPr>
              <a:t>Full Page Slides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bên dưới Handouts, nhấp vào bố cục mong muốn.</a:t>
            </a: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16</a:t>
            </a:fld>
            <a:endParaRPr lang="en-US"/>
          </a:p>
        </p:txBody>
      </p:sp>
    </p:spTree>
    <p:extLst>
      <p:ext uri="{BB962C8B-B14F-4D97-AF65-F5344CB8AC3E}">
        <p14:creationId xmlns:p14="http://schemas.microsoft.com/office/powerpoint/2010/main" val="267718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a:t>Xuất bản bài trình chiếu sang Microsoft Word</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File, bấm </a:t>
            </a:r>
            <a:r>
              <a:rPr lang="en-US" sz="900" b="1" kern="1200">
                <a:solidFill>
                  <a:schemeClr val="tx1"/>
                </a:solidFill>
                <a:effectLst/>
                <a:latin typeface="+mn-lt"/>
                <a:ea typeface="+mn-ea"/>
                <a:cs typeface="+mn-cs"/>
              </a:rPr>
              <a:t>Export</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Create Handouts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bên dưới Create Handouts in Microsoft Word, bấm </a:t>
            </a:r>
            <a:r>
              <a:rPr lang="en-US" sz="900" b="1" kern="1200">
                <a:solidFill>
                  <a:schemeClr val="tx1"/>
                </a:solidFill>
                <a:effectLst/>
                <a:latin typeface="+mn-lt"/>
                <a:ea typeface="+mn-ea"/>
                <a:cs typeface="+mn-cs"/>
              </a:rPr>
              <a:t>Create Handouts </a:t>
            </a:r>
            <a:r>
              <a:rPr lang="en-US" sz="900" b="1" kern="1200">
                <a:solidFill>
                  <a:schemeClr val="tx1"/>
                </a:solidFill>
                <a:effectLst/>
                <a:latin typeface="+mn-lt"/>
                <a:ea typeface="+mn-ea"/>
                <a:cs typeface="+mn-cs"/>
                <a:sym typeface="Wingdings" panose="05000000000000000000" pitchFamily="2" charset="2"/>
              </a:rPr>
              <a:t></a:t>
            </a:r>
            <a:r>
              <a:rPr lang="en-US" sz="900" b="1" kern="1200">
                <a:solidFill>
                  <a:schemeClr val="tx1"/>
                </a:solidFill>
                <a:effectLst/>
                <a:latin typeface="+mn-lt"/>
                <a:ea typeface="+mn-ea"/>
                <a:cs typeface="+mn-cs"/>
              </a:rPr>
              <a:t> </a:t>
            </a:r>
            <a:r>
              <a:rPr lang="en-US" sz="900" kern="1200">
                <a:solidFill>
                  <a:schemeClr val="tx1"/>
                </a:solidFill>
                <a:effectLst/>
                <a:latin typeface="+mn-lt"/>
                <a:ea typeface="+mn-ea"/>
                <a:cs typeface="+mn-cs"/>
              </a:rPr>
              <a:t>trong hộp thoại Send to Microsoft Word, chọn một trong các tùy chọn cách bố trí và bấm </a:t>
            </a:r>
            <a:r>
              <a:rPr lang="en-US" sz="900" b="1" kern="1200">
                <a:solidFill>
                  <a:schemeClr val="tx1"/>
                </a:solidFill>
                <a:effectLst/>
                <a:latin typeface="+mn-lt"/>
                <a:ea typeface="+mn-ea"/>
                <a:cs typeface="+mn-cs"/>
              </a:rPr>
              <a:t>OK</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Paste Link</a:t>
            </a:r>
            <a:r>
              <a:rPr lang="es-MX" sz="900" kern="1200">
                <a:solidFill>
                  <a:schemeClr val="tx1"/>
                </a:solidFill>
                <a:effectLst/>
                <a:latin typeface="+mn-lt"/>
                <a:ea typeface="+mn-ea"/>
                <a:cs typeface="+mn-cs"/>
              </a:rPr>
              <a:t> để tự động cập nhật bản handouts khi có thay đổi đối với bài trình chiếu.</a:t>
            </a:r>
            <a:endParaRPr lang="en-US" sz="900" kern="1200">
              <a:solidFill>
                <a:schemeClr val="tx1"/>
              </a:solidFill>
              <a:effectLst/>
              <a:latin typeface="+mn-lt"/>
              <a:ea typeface="+mn-ea"/>
              <a:cs typeface="+mn-cs"/>
            </a:endParaRPr>
          </a:p>
          <a:p>
            <a:pPr lvl="0"/>
            <a:r>
              <a:rPr lang="es-MX" sz="900" kern="1200">
                <a:solidFill>
                  <a:schemeClr val="tx1"/>
                </a:solidFill>
                <a:effectLst/>
                <a:latin typeface="+mn-lt"/>
                <a:ea typeface="+mn-ea"/>
                <a:cs typeface="+mn-cs"/>
              </a:rPr>
              <a:t>Microsoft Word được mở và hiển thị số slide, hình thu nhỏ slide và ghi chú dưới dạng bảng biểu. Có thể sửa đổi nội dung, lưu hoặc in tài liệu Word.</a:t>
            </a: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17</a:t>
            </a:fld>
            <a:endParaRPr lang="en-US"/>
          </a:p>
        </p:txBody>
      </p:sp>
    </p:spTree>
    <p:extLst>
      <p:ext uri="{BB962C8B-B14F-4D97-AF65-F5344CB8AC3E}">
        <p14:creationId xmlns:p14="http://schemas.microsoft.com/office/powerpoint/2010/main" val="3058095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18</a:t>
            </a:fld>
            <a:endParaRPr lang="en-US"/>
          </a:p>
        </p:txBody>
      </p:sp>
    </p:spTree>
    <p:extLst>
      <p:ext uri="{BB962C8B-B14F-4D97-AF65-F5344CB8AC3E}">
        <p14:creationId xmlns:p14="http://schemas.microsoft.com/office/powerpoint/2010/main" val="308977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19</a:t>
            </a:fld>
            <a:endParaRPr lang="en-US"/>
          </a:p>
        </p:txBody>
      </p:sp>
    </p:spTree>
    <p:extLst>
      <p:ext uri="{BB962C8B-B14F-4D97-AF65-F5344CB8AC3E}">
        <p14:creationId xmlns:p14="http://schemas.microsoft.com/office/powerpoint/2010/main" val="3651132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Nhúng phông chữ vào tập tin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hộp thoại Save As, bấm </a:t>
            </a:r>
            <a:r>
              <a:rPr lang="es-MX" sz="900" b="1" kern="1200">
                <a:solidFill>
                  <a:schemeClr val="tx1"/>
                </a:solidFill>
                <a:effectLst/>
                <a:latin typeface="+mn-lt"/>
                <a:ea typeface="+mn-ea"/>
                <a:cs typeface="+mn-cs"/>
              </a:rPr>
              <a:t>Tools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s-MX" sz="900" b="1" kern="1200">
                <a:solidFill>
                  <a:schemeClr val="tx1"/>
                </a:solidFill>
                <a:effectLst/>
                <a:latin typeface="+mn-lt"/>
                <a:ea typeface="+mn-ea"/>
                <a:cs typeface="+mn-cs"/>
              </a:rPr>
              <a:t>Save Options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hộp thoại Options, chọn phần </a:t>
            </a:r>
            <a:r>
              <a:rPr lang="es-MX" sz="900" b="1" kern="1200">
                <a:solidFill>
                  <a:schemeClr val="tx1"/>
                </a:solidFill>
                <a:effectLst/>
                <a:latin typeface="+mn-lt"/>
                <a:ea typeface="+mn-ea"/>
                <a:cs typeface="+mn-cs"/>
              </a:rPr>
              <a:t>Save</a:t>
            </a:r>
            <a:r>
              <a:rPr lang="es-MX" sz="900" kern="1200">
                <a:solidFill>
                  <a:schemeClr val="tx1"/>
                </a:solidFill>
                <a:effectLst/>
                <a:latin typeface="+mn-lt"/>
                <a:ea typeface="+mn-ea"/>
                <a:cs typeface="+mn-cs"/>
              </a:rPr>
              <a:t> ở phía bên trái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bên dưới cùng của hộp thoại, mục Preserve fidelity when sharing this presentation, nhấp vào </a:t>
            </a:r>
            <a:r>
              <a:rPr lang="es-MX" sz="900" b="1" kern="1200">
                <a:solidFill>
                  <a:schemeClr val="tx1"/>
                </a:solidFill>
                <a:effectLst/>
                <a:latin typeface="+mn-lt"/>
                <a:ea typeface="+mn-ea"/>
                <a:cs typeface="+mn-cs"/>
              </a:rPr>
              <a:t>Embed fonts in the file</a:t>
            </a:r>
            <a:r>
              <a:rPr lang="es-MX" sz="900" kern="1200">
                <a:solidFill>
                  <a:schemeClr val="tx1"/>
                </a:solidFill>
                <a:effectLst/>
                <a:latin typeface="+mn-lt"/>
                <a:ea typeface="+mn-ea"/>
                <a:cs typeface="+mn-cs"/>
              </a:rPr>
              <a:t> và sau đó nhấp vào các tùy chọn cần thiết.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a:t>
            </a:r>
            <a:r>
              <a:rPr lang="es-MX" sz="900" b="1" kern="1200">
                <a:solidFill>
                  <a:schemeClr val="tx1"/>
                </a:solidFill>
                <a:effectLst/>
                <a:latin typeface="+mn-lt"/>
                <a:ea typeface="+mn-ea"/>
                <a:cs typeface="+mn-cs"/>
              </a:rPr>
              <a:t>OK</a:t>
            </a:r>
            <a:r>
              <a:rPr lang="es-MX" sz="900" kern="1200">
                <a:solidFill>
                  <a:schemeClr val="tx1"/>
                </a:solidFill>
                <a:effectLst/>
                <a:latin typeface="+mn-lt"/>
                <a:ea typeface="+mn-ea"/>
                <a:cs typeface="+mn-cs"/>
              </a:rPr>
              <a:t> và tiếp tục lưu tập tin bình thường.</a:t>
            </a: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20</a:t>
            </a:fld>
            <a:endParaRPr lang="en-US"/>
          </a:p>
        </p:txBody>
      </p:sp>
    </p:spTree>
    <p:extLst>
      <p:ext uri="{BB962C8B-B14F-4D97-AF65-F5344CB8AC3E}">
        <p14:creationId xmlns:p14="http://schemas.microsoft.com/office/powerpoint/2010/main" val="1321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a:t>
            </a:fld>
            <a:endParaRPr lang="en-US"/>
          </a:p>
        </p:txBody>
      </p:sp>
    </p:spTree>
    <p:extLst>
      <p:ext uri="{BB962C8B-B14F-4D97-AF65-F5344CB8AC3E}">
        <p14:creationId xmlns:p14="http://schemas.microsoft.com/office/powerpoint/2010/main" val="2423340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21</a:t>
            </a:fld>
            <a:endParaRPr lang="en-US"/>
          </a:p>
        </p:txBody>
      </p:sp>
    </p:spTree>
    <p:extLst>
      <p:ext uri="{BB962C8B-B14F-4D97-AF65-F5344CB8AC3E}">
        <p14:creationId xmlns:p14="http://schemas.microsoft.com/office/powerpoint/2010/main" val="52290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Chạy tính năng Accessibility Checker: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File, bấm </a:t>
            </a:r>
            <a:r>
              <a:rPr lang="en-US" sz="900" b="1" kern="1200">
                <a:solidFill>
                  <a:schemeClr val="tx1"/>
                </a:solidFill>
                <a:effectLst/>
                <a:latin typeface="+mn-lt"/>
                <a:ea typeface="+mn-ea"/>
                <a:cs typeface="+mn-cs"/>
              </a:rPr>
              <a:t>Info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bên dưới mục Inspect Presentation, bấm </a:t>
            </a:r>
            <a:r>
              <a:rPr lang="en-US" sz="900" b="1" kern="1200">
                <a:solidFill>
                  <a:schemeClr val="tx1"/>
                </a:solidFill>
                <a:effectLst/>
                <a:latin typeface="+mn-lt"/>
                <a:ea typeface="+mn-ea"/>
                <a:cs typeface="+mn-cs"/>
              </a:rPr>
              <a:t>Check for Issues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Check Accessibility</a:t>
            </a:r>
            <a:r>
              <a:rPr lang="en-US" sz="900" kern="1200">
                <a:solidFill>
                  <a:schemeClr val="tx1"/>
                </a:solidFill>
                <a:effectLst/>
                <a:latin typeface="+mn-lt"/>
                <a:ea typeface="+mn-ea"/>
                <a:cs typeface="+mn-cs"/>
              </a:rPr>
              <a:t>.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22</a:t>
            </a:fld>
            <a:endParaRPr lang="en-US"/>
          </a:p>
        </p:txBody>
      </p:sp>
    </p:spTree>
    <p:extLst>
      <p:ext uri="{BB962C8B-B14F-4D97-AF65-F5344CB8AC3E}">
        <p14:creationId xmlns:p14="http://schemas.microsoft.com/office/powerpoint/2010/main" val="3915758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23</a:t>
            </a:fld>
            <a:endParaRPr lang="en-US"/>
          </a:p>
        </p:txBody>
      </p:sp>
    </p:spTree>
    <p:extLst>
      <p:ext uri="{BB962C8B-B14F-4D97-AF65-F5344CB8AC3E}">
        <p14:creationId xmlns:p14="http://schemas.microsoft.com/office/powerpoint/2010/main" val="2424736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24</a:t>
            </a:fld>
            <a:endParaRPr lang="en-US"/>
          </a:p>
        </p:txBody>
      </p:sp>
    </p:spTree>
    <p:extLst>
      <p:ext uri="{BB962C8B-B14F-4D97-AF65-F5344CB8AC3E}">
        <p14:creationId xmlns:p14="http://schemas.microsoft.com/office/powerpoint/2010/main" val="2066320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a:solidFill>
                  <a:schemeClr val="tx1"/>
                </a:solidFill>
                <a:effectLst/>
                <a:latin typeface="+mn-lt"/>
                <a:ea typeface="+mn-ea"/>
                <a:cs typeface="+mn-cs"/>
              </a:rPr>
              <a:t>Thêm Alt Text vào hình, hình ảnh, biểu đồ, bảng, đồ họa SmartArt hoặc các đối tượng khác:</a:t>
            </a:r>
          </a:p>
          <a:p>
            <a:pPr marL="514350" lvl="1" indent="-171450">
              <a:buFont typeface="Arial" panose="020B0604020202020204" pitchFamily="34" charset="0"/>
              <a:buChar char="•"/>
            </a:pPr>
            <a:r>
              <a:rPr lang="en-US" sz="900" kern="1200">
                <a:solidFill>
                  <a:schemeClr val="tx1"/>
                </a:solidFill>
                <a:effectLst/>
                <a:latin typeface="+mn-lt"/>
                <a:ea typeface="+mn-ea"/>
                <a:cs typeface="+mn-cs"/>
              </a:rPr>
              <a:t>Bấm chuột phải vào đối tượng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Format (object type)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trong </a:t>
            </a:r>
            <a:r>
              <a:rPr lang="en-US" sz="900" b="1" kern="1200">
                <a:solidFill>
                  <a:schemeClr val="tx1"/>
                </a:solidFill>
                <a:effectLst/>
                <a:latin typeface="+mn-lt"/>
                <a:ea typeface="+mn-ea"/>
                <a:cs typeface="+mn-cs"/>
              </a:rPr>
              <a:t>Size &amp; Properties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Alt Text</a:t>
            </a:r>
            <a:r>
              <a:rPr lang="en-US" sz="900" kern="1200">
                <a:solidFill>
                  <a:schemeClr val="tx1"/>
                </a:solidFill>
                <a:effectLst/>
                <a:latin typeface="+mn-lt"/>
                <a:ea typeface="+mn-ea"/>
                <a:cs typeface="+mn-cs"/>
              </a:rPr>
              <a:t>.</a:t>
            </a:r>
          </a:p>
          <a:p>
            <a:pPr marL="514350" lvl="1" indent="-171450">
              <a:buFont typeface="Arial" panose="020B0604020202020204" pitchFamily="34" charset="0"/>
              <a:buChar char="•"/>
            </a:pPr>
            <a:r>
              <a:rPr lang="en-US" sz="900" i="1" kern="1200">
                <a:solidFill>
                  <a:schemeClr val="tx1"/>
                </a:solidFill>
                <a:effectLst/>
                <a:latin typeface="+mn-lt"/>
                <a:ea typeface="+mn-ea"/>
                <a:cs typeface="+mn-cs"/>
              </a:rPr>
              <a:t>Để thêm Alt Text vào toàn bộ đồ họa hoặc biểu đồ SmartArt, nhấp vào viền của nó.</a:t>
            </a:r>
            <a:endParaRPr lang="en-US" sz="900" kern="1200">
              <a:solidFill>
                <a:schemeClr val="tx1"/>
              </a:solidFill>
              <a:effectLst/>
              <a:latin typeface="+mn-lt"/>
              <a:ea typeface="+mn-ea"/>
              <a:cs typeface="+mn-cs"/>
            </a:endParaRPr>
          </a:p>
          <a:p>
            <a:pPr marL="342900" lvl="1" indent="0">
              <a:buFont typeface="Arial" panose="020B0604020202020204" pitchFamily="34" charset="0"/>
              <a:buNone/>
            </a:pP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25</a:t>
            </a:fld>
            <a:endParaRPr lang="en-US"/>
          </a:p>
        </p:txBody>
      </p:sp>
    </p:spTree>
    <p:extLst>
      <p:ext uri="{BB962C8B-B14F-4D97-AF65-F5344CB8AC3E}">
        <p14:creationId xmlns:p14="http://schemas.microsoft.com/office/powerpoint/2010/main" val="506499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Chạy tính năng Compatibility Checker: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File, bấm </a:t>
            </a:r>
            <a:r>
              <a:rPr lang="es-MX" sz="900" b="1" kern="1200">
                <a:solidFill>
                  <a:schemeClr val="tx1"/>
                </a:solidFill>
                <a:effectLst/>
                <a:latin typeface="+mn-lt"/>
                <a:ea typeface="+mn-ea"/>
                <a:cs typeface="+mn-cs"/>
              </a:rPr>
              <a:t>Info</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bên dưới mục </a:t>
            </a:r>
            <a:r>
              <a:rPr lang="en-US" sz="900" kern="1200">
                <a:solidFill>
                  <a:schemeClr val="tx1"/>
                </a:solidFill>
                <a:effectLst/>
                <a:latin typeface="+mn-lt"/>
                <a:ea typeface="+mn-ea"/>
                <a:cs typeface="+mn-cs"/>
              </a:rPr>
              <a:t>Inspect Presentation</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Check for Issues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Check Compatibility</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26</a:t>
            </a:fld>
            <a:endParaRPr lang="en-US"/>
          </a:p>
        </p:txBody>
      </p:sp>
    </p:spTree>
    <p:extLst>
      <p:ext uri="{BB962C8B-B14F-4D97-AF65-F5344CB8AC3E}">
        <p14:creationId xmlns:p14="http://schemas.microsoft.com/office/powerpoint/2010/main" val="3644137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27</a:t>
            </a:fld>
            <a:endParaRPr lang="en-US"/>
          </a:p>
        </p:txBody>
      </p:sp>
    </p:spTree>
    <p:extLst>
      <p:ext uri="{BB962C8B-B14F-4D97-AF65-F5344CB8AC3E}">
        <p14:creationId xmlns:p14="http://schemas.microsoft.com/office/powerpoint/2010/main" val="2012328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Chuyển sang chế độ xem Slide Show:</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Slide Show, trong nhóm </a:t>
            </a:r>
            <a:r>
              <a:rPr lang="en-US" sz="900" kern="1200">
                <a:solidFill>
                  <a:schemeClr val="tx1"/>
                </a:solidFill>
                <a:effectLst/>
                <a:latin typeface="+mn-lt"/>
                <a:ea typeface="+mn-ea"/>
                <a:cs typeface="+mn-cs"/>
              </a:rPr>
              <a:t>Start Slide Show</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From Beginning</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để chạy trình chiếu từ slide đầu tiên, bất kể đang ở slide nào.</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Slide Show, trong nhóm </a:t>
            </a:r>
            <a:r>
              <a:rPr lang="en-US" sz="900" kern="1200">
                <a:solidFill>
                  <a:schemeClr val="tx1"/>
                </a:solidFill>
                <a:effectLst/>
                <a:latin typeface="+mn-lt"/>
                <a:ea typeface="+mn-ea"/>
                <a:cs typeface="+mn-cs"/>
              </a:rPr>
              <a:t>Start Slide Show</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From Current Slide</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để chạy trình chiếu bắt đầu từ slide hiện tại.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thanh trạng thái, nhấp vào nút </a:t>
            </a:r>
            <a:r>
              <a:rPr lang="en-US" sz="900" kern="1200">
                <a:solidFill>
                  <a:schemeClr val="tx1"/>
                </a:solidFill>
                <a:effectLst/>
                <a:latin typeface="+mn-lt"/>
                <a:ea typeface="+mn-ea"/>
                <a:cs typeface="+mn-cs"/>
              </a:rPr>
              <a:t> </a:t>
            </a:r>
            <a:r>
              <a:rPr lang="es-MX" sz="900" b="1" kern="1200">
                <a:solidFill>
                  <a:schemeClr val="tx1"/>
                </a:solidFill>
                <a:effectLst/>
                <a:latin typeface="+mn-lt"/>
                <a:ea typeface="+mn-ea"/>
                <a:cs typeface="+mn-cs"/>
              </a:rPr>
              <a:t>Slide Show </a:t>
            </a:r>
            <a:r>
              <a:rPr lang="es-MX" sz="900" kern="1200">
                <a:solidFill>
                  <a:schemeClr val="tx1"/>
                </a:solidFill>
                <a:effectLst/>
                <a:latin typeface="+mn-lt"/>
                <a:ea typeface="+mn-ea"/>
                <a:cs typeface="+mn-cs"/>
              </a:rPr>
              <a:t>để xem trình chiếu từ slide hiện tại.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F5 để chạy trình chiếu từ slide đầu tiên, bất kể đang ở slide nào.</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SHIFT + F5 để chạy trình chiếu từ slide hiện tại.</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28</a:t>
            </a:fld>
            <a:endParaRPr lang="en-US"/>
          </a:p>
        </p:txBody>
      </p:sp>
    </p:spTree>
    <p:extLst>
      <p:ext uri="{BB962C8B-B14F-4D97-AF65-F5344CB8AC3E}">
        <p14:creationId xmlns:p14="http://schemas.microsoft.com/office/powerpoint/2010/main" val="2743314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29</a:t>
            </a:fld>
            <a:endParaRPr lang="en-US"/>
          </a:p>
        </p:txBody>
      </p:sp>
    </p:spTree>
    <p:extLst>
      <p:ext uri="{BB962C8B-B14F-4D97-AF65-F5344CB8AC3E}">
        <p14:creationId xmlns:p14="http://schemas.microsoft.com/office/powerpoint/2010/main" val="3590760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a:t>Ẩn hoặc bỏ ẩn các slide riêng lẻ</a:t>
            </a:r>
            <a:endParaRPr lang="es-MX"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Ở chế độ xem </a:t>
            </a:r>
            <a:r>
              <a:rPr lang="en-US" sz="900" kern="1200">
                <a:solidFill>
                  <a:schemeClr val="tx1"/>
                </a:solidFill>
                <a:effectLst/>
                <a:latin typeface="+mn-lt"/>
                <a:ea typeface="+mn-ea"/>
                <a:cs typeface="+mn-cs"/>
              </a:rPr>
              <a:t>Normal hoặc Slide Sorte</a:t>
            </a:r>
            <a:r>
              <a:rPr lang="es-MX" sz="900" kern="1200">
                <a:solidFill>
                  <a:schemeClr val="tx1"/>
                </a:solidFill>
                <a:effectLst/>
                <a:latin typeface="+mn-lt"/>
                <a:ea typeface="+mn-ea"/>
                <a:cs typeface="+mn-cs"/>
              </a:rPr>
              <a:t>, trên thẻ Slide Show, nhóm </a:t>
            </a:r>
            <a:r>
              <a:rPr lang="en-US" sz="900" kern="1200">
                <a:solidFill>
                  <a:schemeClr val="tx1"/>
                </a:solidFill>
                <a:effectLst/>
                <a:latin typeface="+mn-lt"/>
                <a:ea typeface="+mn-ea"/>
                <a:cs typeface="+mn-cs"/>
              </a:rPr>
              <a:t>Set Up</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Hide Slide.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Ở chế độ xem </a:t>
            </a:r>
            <a:r>
              <a:rPr lang="en-US" sz="900" kern="1200">
                <a:solidFill>
                  <a:schemeClr val="tx1"/>
                </a:solidFill>
                <a:effectLst/>
                <a:latin typeface="+mn-lt"/>
                <a:ea typeface="+mn-ea"/>
                <a:cs typeface="+mn-cs"/>
              </a:rPr>
              <a:t>Slide Sorte</a:t>
            </a:r>
            <a:r>
              <a:rPr lang="es-MX" sz="900" kern="1200">
                <a:solidFill>
                  <a:schemeClr val="tx1"/>
                </a:solidFill>
                <a:effectLst/>
                <a:latin typeface="+mn-lt"/>
                <a:ea typeface="+mn-ea"/>
                <a:cs typeface="+mn-cs"/>
              </a:rPr>
              <a:t>, bấm chuột phải vào slide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Hide Slide</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30</a:t>
            </a:fld>
            <a:endParaRPr lang="en-US"/>
          </a:p>
        </p:txBody>
      </p:sp>
    </p:spTree>
    <p:extLst>
      <p:ext uri="{BB962C8B-B14F-4D97-AF65-F5344CB8AC3E}">
        <p14:creationId xmlns:p14="http://schemas.microsoft.com/office/powerpoint/2010/main" val="193763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Chèn một Comment: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văn bản hoặc đối tượng mà muốn bình luận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Review, nhóm Comments, nhấp vào </a:t>
            </a:r>
            <a:r>
              <a:rPr lang="es-MX" sz="900" b="1" kern="1200">
                <a:solidFill>
                  <a:schemeClr val="tx1"/>
                </a:solidFill>
                <a:effectLst/>
                <a:latin typeface="+mn-lt"/>
                <a:ea typeface="+mn-ea"/>
                <a:cs typeface="+mn-cs"/>
              </a:rPr>
              <a:t>New Comment</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Hoặc, chọn văn bản hoặc đối tượng mà muốn bình luận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thanh trạng thái, bấm vào nút </a:t>
            </a:r>
            <a:r>
              <a:rPr lang="es-MX" sz="900" b="1" kern="1200">
                <a:solidFill>
                  <a:schemeClr val="tx1"/>
                </a:solidFill>
                <a:effectLst/>
                <a:latin typeface="+mn-lt"/>
                <a:ea typeface="+mn-ea"/>
                <a:cs typeface="+mn-cs"/>
              </a:rPr>
              <a:t>Comments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ngăn Comments, bấm </a:t>
            </a:r>
            <a:r>
              <a:rPr lang="es-MX" sz="900" b="1" kern="1200">
                <a:solidFill>
                  <a:schemeClr val="tx1"/>
                </a:solidFill>
                <a:effectLst/>
                <a:latin typeface="+mn-lt"/>
                <a:ea typeface="+mn-ea"/>
                <a:cs typeface="+mn-cs"/>
              </a:rPr>
              <a:t>New</a:t>
            </a:r>
            <a:r>
              <a:rPr lang="es-MX" sz="900" kern="1200">
                <a:solidFill>
                  <a:schemeClr val="tx1"/>
                </a:solidFill>
                <a:effectLst/>
                <a:latin typeface="+mn-lt"/>
                <a:ea typeface="+mn-ea"/>
                <a:cs typeface="+mn-cs"/>
              </a:rPr>
              <a:t> trong ngăn Comments sẽ hiển thị biểu tượng nhận xét  bên cạnh đối tượng đã chọn trên slide và mở hộp nhận xét mới.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Nhập bình luận vào hộp thoại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a:t>
            </a:r>
            <a:r>
              <a:rPr lang="es-MX" sz="900" b="1" kern="1200">
                <a:solidFill>
                  <a:schemeClr val="tx1"/>
                </a:solidFill>
                <a:effectLst/>
                <a:latin typeface="+mn-lt"/>
                <a:ea typeface="+mn-ea"/>
                <a:cs typeface="+mn-cs"/>
              </a:rPr>
              <a:t>ENTER</a:t>
            </a:r>
            <a:r>
              <a:rPr lang="es-MX" sz="900" kern="1200">
                <a:solidFill>
                  <a:schemeClr val="tx1"/>
                </a:solidFill>
                <a:effectLst/>
                <a:latin typeface="+mn-lt"/>
                <a:ea typeface="+mn-ea"/>
                <a:cs typeface="+mn-cs"/>
              </a:rPr>
              <a:t> hoặc bấm bên ngoài khung bình luận để kết thúc. </a:t>
            </a:r>
            <a:endParaRPr lang="en-US" sz="900" kern="1200">
              <a:solidFill>
                <a:schemeClr val="tx1"/>
              </a:solidFill>
              <a:effectLst/>
              <a:latin typeface="+mn-lt"/>
              <a:ea typeface="+mn-ea"/>
              <a:cs typeface="+mn-cs"/>
            </a:endParaRPr>
          </a:p>
          <a:p>
            <a:pPr marL="0" lvl="0" indent="0">
              <a:buFont typeface="Arial" panose="020B0604020202020204" pitchFamily="34" charset="0"/>
              <a:buNone/>
            </a:pPr>
            <a:r>
              <a:rPr lang="es-MX" sz="900" b="1" kern="1200">
                <a:solidFill>
                  <a:schemeClr val="tx1"/>
                </a:solidFill>
                <a:effectLst/>
                <a:latin typeface="+mn-lt"/>
                <a:ea typeface="+mn-ea"/>
                <a:cs typeface="+mn-cs"/>
              </a:rPr>
              <a:t>Chèn Comment nhiều dòng: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 Sử dụng </a:t>
            </a:r>
            <a:r>
              <a:rPr lang="es-MX" sz="900" b="1" kern="1200">
                <a:solidFill>
                  <a:schemeClr val="tx1"/>
                </a:solidFill>
                <a:effectLst/>
                <a:latin typeface="+mn-lt"/>
                <a:ea typeface="+mn-ea"/>
                <a:cs typeface="+mn-cs"/>
              </a:rPr>
              <a:t>SHIFT + ENTER</a:t>
            </a:r>
            <a:r>
              <a:rPr lang="es-MX" sz="900" kern="1200">
                <a:solidFill>
                  <a:schemeClr val="tx1"/>
                </a:solidFill>
                <a:effectLst/>
                <a:latin typeface="+mn-lt"/>
                <a:ea typeface="+mn-ea"/>
                <a:cs typeface="+mn-cs"/>
              </a:rPr>
              <a:t> để chèn một dòng mới.</a:t>
            </a:r>
            <a:endParaRPr lang="en-US" sz="900" kern="1200">
              <a:solidFill>
                <a:schemeClr val="tx1"/>
              </a:solidFill>
              <a:effectLst/>
              <a:latin typeface="+mn-lt"/>
              <a:ea typeface="+mn-ea"/>
              <a:cs typeface="+mn-cs"/>
            </a:endParaRPr>
          </a:p>
          <a:p>
            <a:endParaRPr lang="es-MX"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Nhận xét chứa định danh, bao gồm tên người dùng đã thêm nhận xét và ngày tạo hoặc chỉnh sửa từng nhận xét.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tên người dùng</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thẻ File, bấm Options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General</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nhập thông tin của bạn vào hộp User name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OK</a:t>
            </a:r>
            <a:r>
              <a:rPr lang="en-US" sz="9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Nếu muốn sử dụng một tên người dùng cụ thể bất kể User Name của tài khoản Microsoft đang hoạt động, hãy bấm chọn hộp kiểm </a:t>
            </a:r>
            <a:r>
              <a:rPr lang="en-US" sz="900" b="1" kern="1200">
                <a:solidFill>
                  <a:schemeClr val="tx1"/>
                </a:solidFill>
                <a:effectLst/>
                <a:latin typeface="+mn-lt"/>
                <a:ea typeface="+mn-ea"/>
                <a:cs typeface="+mn-cs"/>
              </a:rPr>
              <a:t>Always use these values regardless of sign in to Office</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a:t>
            </a:fld>
            <a:endParaRPr lang="en-US"/>
          </a:p>
        </p:txBody>
      </p:sp>
    </p:spTree>
    <p:extLst>
      <p:ext uri="{BB962C8B-B14F-4D97-AF65-F5344CB8AC3E}">
        <p14:creationId xmlns:p14="http://schemas.microsoft.com/office/powerpoint/2010/main" val="902096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kern="1200">
                <a:solidFill>
                  <a:schemeClr val="tx1"/>
                </a:solidFill>
                <a:effectLst/>
                <a:latin typeface="+mn-lt"/>
                <a:ea typeface="+mn-ea"/>
                <a:cs typeface="+mn-cs"/>
              </a:rPr>
              <a:t>Trên thẻ Slide Show, </a:t>
            </a:r>
            <a:r>
              <a:rPr lang="es-MX" sz="900" kern="1200">
                <a:solidFill>
                  <a:schemeClr val="tx1"/>
                </a:solidFill>
                <a:effectLst/>
                <a:latin typeface="+mn-lt"/>
                <a:ea typeface="+mn-ea"/>
                <a:cs typeface="+mn-cs"/>
              </a:rPr>
              <a:t>nhóm </a:t>
            </a:r>
            <a:r>
              <a:rPr lang="en-US" sz="900" kern="1200">
                <a:solidFill>
                  <a:schemeClr val="tx1"/>
                </a:solidFill>
                <a:effectLst/>
                <a:latin typeface="+mn-lt"/>
                <a:ea typeface="+mn-ea"/>
                <a:cs typeface="+mn-cs"/>
              </a:rPr>
              <a:t>Set Up</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Set Up Slide Show</a:t>
            </a:r>
            <a:r>
              <a:rPr lang="en-US" sz="900" kern="1200">
                <a:solidFill>
                  <a:schemeClr val="tx1"/>
                </a:solidFill>
                <a:effectLst/>
                <a:latin typeface="+mn-lt"/>
                <a:ea typeface="+mn-ea"/>
                <a:cs typeface="+mn-cs"/>
              </a:rPr>
              <a:t> </a:t>
            </a:r>
          </a:p>
          <a:p>
            <a:pPr lvl="0"/>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Thiết lập bài trình chiếu:</a:t>
            </a:r>
            <a:endParaRPr lang="en-US" sz="900" b="1" kern="1200">
              <a:solidFill>
                <a:schemeClr val="tx1"/>
              </a:solidFill>
              <a:effectLst/>
              <a:latin typeface="+mn-lt"/>
              <a:ea typeface="+mn-ea"/>
              <a:cs typeface="+mn-cs"/>
            </a:endParaRPr>
          </a:p>
          <a:p>
            <a:pPr lvl="0"/>
            <a:r>
              <a:rPr lang="en-US" sz="900" kern="1200">
                <a:solidFill>
                  <a:schemeClr val="tx1"/>
                </a:solidFill>
                <a:effectLst/>
                <a:latin typeface="+mn-lt"/>
                <a:ea typeface="+mn-ea"/>
                <a:cs typeface="+mn-cs"/>
              </a:rPr>
              <a:t>Trên thẻ Slide Show, </a:t>
            </a:r>
            <a:r>
              <a:rPr lang="es-MX" sz="900" kern="1200">
                <a:solidFill>
                  <a:schemeClr val="tx1"/>
                </a:solidFill>
                <a:effectLst/>
                <a:latin typeface="+mn-lt"/>
                <a:ea typeface="+mn-ea"/>
                <a:cs typeface="+mn-cs"/>
              </a:rPr>
              <a:t>nhóm </a:t>
            </a:r>
            <a:r>
              <a:rPr lang="en-US" sz="900" kern="1200">
                <a:solidFill>
                  <a:schemeClr val="tx1"/>
                </a:solidFill>
                <a:effectLst/>
                <a:latin typeface="+mn-lt"/>
                <a:ea typeface="+mn-ea"/>
                <a:cs typeface="+mn-cs"/>
              </a:rPr>
              <a:t>Set Up</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Set Up Slide Show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bên dưới mục Show type, thực hiện một trong các thao tác sau:</a:t>
            </a:r>
          </a:p>
          <a:p>
            <a:pPr lvl="0"/>
            <a:r>
              <a:rPr lang="es-MX"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Presented by a speaker (full screen)</a:t>
            </a:r>
            <a:r>
              <a:rPr lang="en-US" sz="900" kern="1200">
                <a:solidFill>
                  <a:schemeClr val="tx1"/>
                </a:solidFill>
                <a:effectLst/>
                <a:latin typeface="+mn-lt"/>
                <a:ea typeface="+mn-ea"/>
                <a:cs typeface="+mn-cs"/>
              </a:rPr>
              <a:t>:</a:t>
            </a:r>
          </a:p>
          <a:p>
            <a:pPr lvl="0" fontAlgn="base"/>
            <a:r>
              <a:rPr lang="es-MX" sz="900" u="none" strike="noStrike" kern="1200">
                <a:solidFill>
                  <a:schemeClr val="tx1"/>
                </a:solidFill>
                <a:effectLst/>
                <a:latin typeface="+mn-lt"/>
                <a:ea typeface="+mn-ea"/>
                <a:cs typeface="+mn-cs"/>
              </a:rPr>
              <a:t>Mục </a:t>
            </a:r>
            <a:r>
              <a:rPr lang="en-US" sz="900" u="none" strike="noStrike" kern="1200">
                <a:solidFill>
                  <a:schemeClr val="tx1"/>
                </a:solidFill>
                <a:effectLst/>
                <a:latin typeface="+mn-lt"/>
                <a:ea typeface="+mn-ea"/>
                <a:cs typeface="+mn-cs"/>
              </a:rPr>
              <a:t>Advance slides chọn </a:t>
            </a:r>
            <a:r>
              <a:rPr lang="en-US" sz="900" b="1" u="none" strike="noStrike" kern="1200">
                <a:solidFill>
                  <a:schemeClr val="tx1"/>
                </a:solidFill>
                <a:effectLst/>
                <a:latin typeface="+mn-lt"/>
                <a:ea typeface="+mn-ea"/>
                <a:cs typeface="+mn-cs"/>
              </a:rPr>
              <a:t>Manually</a:t>
            </a:r>
            <a:r>
              <a:rPr lang="en-US" sz="900" u="none" strike="noStrike" kern="1200">
                <a:solidFill>
                  <a:schemeClr val="tx1"/>
                </a:solidFill>
                <a:effectLst/>
                <a:latin typeface="+mn-lt"/>
                <a:ea typeface="+mn-ea"/>
                <a:cs typeface="+mn-cs"/>
              </a:rPr>
              <a:t>: </a:t>
            </a:r>
            <a:r>
              <a:rPr lang="es-MX" sz="900" u="none" strike="noStrike" kern="1200">
                <a:solidFill>
                  <a:schemeClr val="tx1"/>
                </a:solidFill>
                <a:effectLst/>
                <a:latin typeface="+mn-lt"/>
                <a:ea typeface="+mn-ea"/>
                <a:cs typeface="+mn-cs"/>
              </a:rPr>
              <a:t>cho phép người trình bày chuyển các slide theo cách thủ công. </a:t>
            </a:r>
            <a:endParaRPr lang="en-US" sz="900" u="none" strike="noStrike" kern="1200">
              <a:solidFill>
                <a:schemeClr val="tx1"/>
              </a:solidFill>
              <a:effectLst/>
              <a:latin typeface="+mn-lt"/>
              <a:ea typeface="+mn-ea"/>
              <a:cs typeface="+mn-cs"/>
            </a:endParaRPr>
          </a:p>
          <a:p>
            <a:pPr lvl="0" fontAlgn="base"/>
            <a:r>
              <a:rPr lang="es-MX" sz="900" u="none" strike="noStrike" kern="1200">
                <a:solidFill>
                  <a:schemeClr val="tx1"/>
                </a:solidFill>
                <a:effectLst/>
                <a:latin typeface="+mn-lt"/>
                <a:ea typeface="+mn-ea"/>
                <a:cs typeface="+mn-cs"/>
              </a:rPr>
              <a:t>Mục Advance slides chọn </a:t>
            </a:r>
            <a:r>
              <a:rPr lang="es-MX" sz="900" b="1" u="none" strike="noStrike" kern="1200">
                <a:solidFill>
                  <a:schemeClr val="tx1"/>
                </a:solidFill>
                <a:effectLst/>
                <a:latin typeface="+mn-lt"/>
                <a:ea typeface="+mn-ea"/>
                <a:cs typeface="+mn-cs"/>
              </a:rPr>
              <a:t>Using Timings, if present</a:t>
            </a:r>
            <a:r>
              <a:rPr lang="es-MX" sz="900" u="none" strike="noStrike" kern="1200">
                <a:solidFill>
                  <a:schemeClr val="tx1"/>
                </a:solidFill>
                <a:effectLst/>
                <a:latin typeface="+mn-lt"/>
                <a:ea typeface="+mn-ea"/>
                <a:cs typeface="+mn-cs"/>
              </a:rPr>
              <a:t>: tự động phát bài trình chiếu bằng cách sử dụng thời gian được cài đặt và chỉ dừng khi được khởi động lại theo cách thủ công.</a:t>
            </a:r>
            <a:endParaRPr lang="en-US" sz="900" u="none" strike="noStrike" kern="1200">
              <a:solidFill>
                <a:schemeClr val="tx1"/>
              </a:solidFill>
              <a:effectLst/>
              <a:latin typeface="+mn-lt"/>
              <a:ea typeface="+mn-ea"/>
              <a:cs typeface="+mn-cs"/>
            </a:endParaRPr>
          </a:p>
          <a:p>
            <a:pPr lvl="0"/>
            <a:r>
              <a:rPr lang="es-MX"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Browsed by an individual (window)</a:t>
            </a:r>
            <a:r>
              <a:rPr lang="en-US" sz="900" kern="1200">
                <a:solidFill>
                  <a:schemeClr val="tx1"/>
                </a:solidFill>
                <a:effectLst/>
                <a:latin typeface="+mn-lt"/>
                <a:ea typeface="+mn-ea"/>
                <a:cs typeface="+mn-cs"/>
              </a:rPr>
              <a:t>:</a:t>
            </a:r>
          </a:p>
          <a:p>
            <a:pPr lvl="0" fontAlgn="base"/>
            <a:r>
              <a:rPr lang="es-MX" sz="900" u="none" strike="noStrike" kern="1200">
                <a:solidFill>
                  <a:schemeClr val="tx1"/>
                </a:solidFill>
                <a:effectLst/>
                <a:latin typeface="+mn-lt"/>
                <a:ea typeface="+mn-ea"/>
                <a:cs typeface="+mn-cs"/>
              </a:rPr>
              <a:t>Mục Advance slides chọn </a:t>
            </a:r>
            <a:r>
              <a:rPr lang="es-MX" sz="900" b="1" u="none" strike="noStrike" kern="1200">
                <a:solidFill>
                  <a:schemeClr val="tx1"/>
                </a:solidFill>
                <a:effectLst/>
                <a:latin typeface="+mn-lt"/>
                <a:ea typeface="+mn-ea"/>
                <a:cs typeface="+mn-cs"/>
              </a:rPr>
              <a:t>Manually</a:t>
            </a:r>
            <a:r>
              <a:rPr lang="es-MX" sz="900" u="none" strike="noStrike" kern="1200">
                <a:solidFill>
                  <a:schemeClr val="tx1"/>
                </a:solidFill>
                <a:effectLst/>
                <a:latin typeface="+mn-lt"/>
                <a:ea typeface="+mn-ea"/>
                <a:cs typeface="+mn-cs"/>
              </a:rPr>
              <a:t>: cho phép người trình bày chuyển slide theo cách thủ công.</a:t>
            </a:r>
            <a:endParaRPr lang="en-US" sz="900" u="none" strike="noStrike" kern="1200">
              <a:solidFill>
                <a:schemeClr val="tx1"/>
              </a:solidFill>
              <a:effectLst/>
              <a:latin typeface="+mn-lt"/>
              <a:ea typeface="+mn-ea"/>
              <a:cs typeface="+mn-cs"/>
            </a:endParaRPr>
          </a:p>
          <a:p>
            <a:pPr lvl="0" fontAlgn="base"/>
            <a:r>
              <a:rPr lang="es-MX" sz="900" u="none" strike="noStrike" kern="1200">
                <a:solidFill>
                  <a:schemeClr val="tx1"/>
                </a:solidFill>
                <a:effectLst/>
                <a:latin typeface="+mn-lt"/>
                <a:ea typeface="+mn-ea"/>
                <a:cs typeface="+mn-cs"/>
              </a:rPr>
              <a:t>Mục Advance slides chọn </a:t>
            </a:r>
            <a:r>
              <a:rPr lang="es-MX" sz="900" b="1" u="none" strike="noStrike" kern="1200">
                <a:solidFill>
                  <a:schemeClr val="tx1"/>
                </a:solidFill>
                <a:effectLst/>
                <a:latin typeface="+mn-lt"/>
                <a:ea typeface="+mn-ea"/>
                <a:cs typeface="+mn-cs"/>
              </a:rPr>
              <a:t>Using Timings, if present</a:t>
            </a:r>
            <a:r>
              <a:rPr lang="es-MX" sz="900" u="none" strike="noStrike" kern="1200">
                <a:solidFill>
                  <a:schemeClr val="tx1"/>
                </a:solidFill>
                <a:effectLst/>
                <a:latin typeface="+mn-lt"/>
                <a:ea typeface="+mn-ea"/>
                <a:cs typeface="+mn-cs"/>
              </a:rPr>
              <a:t>: tự động phát bài trình chiếu bằng cách sử dụng thời gian được cài đặt và chỉ dừng khi được khởi động lại theo cách thủ công. </a:t>
            </a:r>
            <a:endParaRPr lang="en-US" sz="900" u="none" strike="noStrike" kern="1200">
              <a:solidFill>
                <a:schemeClr val="tx1"/>
              </a:solidFill>
              <a:effectLst/>
              <a:latin typeface="+mn-lt"/>
              <a:ea typeface="+mn-ea"/>
              <a:cs typeface="+mn-cs"/>
            </a:endParaRPr>
          </a:p>
          <a:p>
            <a:pPr lvl="0"/>
            <a:r>
              <a:rPr lang="es-MX"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Browsed at a kiosk (full screen)</a:t>
            </a:r>
            <a:r>
              <a:rPr lang="es-MX" sz="900" kern="1200">
                <a:solidFill>
                  <a:schemeClr val="tx1"/>
                </a:solidFill>
                <a:effectLst/>
                <a:latin typeface="+mn-lt"/>
                <a:ea typeface="+mn-ea"/>
                <a:cs typeface="+mn-cs"/>
              </a:rPr>
              <a:t>: tự động lặp lại các slide và sử dụng thời gian định sẵn. Người xem không có quyền kiểm soát đối với việc trình chiếu các slide thuyết trình. PowerPoint không hiển thị các công cụ trình bày trên màn hình hoặc nhận các lệnh từ bàn phím.</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31</a:t>
            </a:fld>
            <a:endParaRPr lang="en-US"/>
          </a:p>
        </p:txBody>
      </p:sp>
    </p:spTree>
    <p:extLst>
      <p:ext uri="{BB962C8B-B14F-4D97-AF65-F5344CB8AC3E}">
        <p14:creationId xmlns:p14="http://schemas.microsoft.com/office/powerpoint/2010/main" val="1682624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Thiết lập bản trình bày để hiển thị tất cả các slide hoặc một nhóm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các tùy chọn ở mục Show slides trong hộp thoại Set Up Show.</a:t>
            </a:r>
          </a:p>
          <a:p>
            <a:pPr lvl="0"/>
            <a:r>
              <a:rPr lang="es-MX" sz="900" b="1" kern="1200">
                <a:solidFill>
                  <a:schemeClr val="tx1"/>
                </a:solidFill>
                <a:effectLst/>
                <a:latin typeface="+mn-lt"/>
                <a:ea typeface="+mn-ea"/>
                <a:cs typeface="+mn-cs"/>
              </a:rPr>
              <a:t>Định cấu hình phát liên tục bài trình chiếu </a:t>
            </a:r>
            <a:r>
              <a:rPr lang="es-MX" sz="900" b="1" i="1" kern="1200">
                <a:solidFill>
                  <a:schemeClr val="tx1"/>
                </a:solidFill>
                <a:effectLst/>
                <a:latin typeface="+mn-lt"/>
                <a:ea typeface="+mn-ea"/>
                <a:cs typeface="+mn-cs"/>
              </a:rPr>
              <a:t>(nghĩa là khởi động lại từ slide đầu tiên sau khi slide cuối cùng được hiển thị và tiếp tục thực hiện cho đến khi có ai đó nhấn phím ESC)</a:t>
            </a:r>
            <a:r>
              <a:rPr lang="es-MX" sz="900" b="1" kern="1200">
                <a:solidFill>
                  <a:schemeClr val="tx1"/>
                </a:solidFill>
                <a:effectLst/>
                <a:latin typeface="+mn-lt"/>
                <a:ea typeface="+mn-ea"/>
                <a:cs typeface="+mn-cs"/>
              </a:rPr>
              <a: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tùy chọn </a:t>
            </a:r>
            <a:r>
              <a:rPr lang="en-US" sz="900" b="1" kern="1200">
                <a:solidFill>
                  <a:schemeClr val="tx1"/>
                </a:solidFill>
                <a:effectLst/>
                <a:latin typeface="+mn-lt"/>
                <a:ea typeface="+mn-ea"/>
                <a:cs typeface="+mn-cs"/>
              </a:rPr>
              <a:t>Loop continuously until ‘Esc’ </a:t>
            </a:r>
            <a:r>
              <a:rPr lang="en-US" sz="900" kern="1200">
                <a:solidFill>
                  <a:schemeClr val="tx1"/>
                </a:solidFill>
                <a:effectLst/>
                <a:latin typeface="+mn-lt"/>
                <a:ea typeface="+mn-ea"/>
                <a:cs typeface="+mn-cs"/>
              </a:rPr>
              <a:t>trong hộp thoại Set Up Show.</a:t>
            </a:r>
          </a:p>
          <a:p>
            <a:pPr lvl="0"/>
            <a:r>
              <a:rPr lang="es-MX" sz="900" b="1" kern="1200">
                <a:solidFill>
                  <a:schemeClr val="tx1"/>
                </a:solidFill>
                <a:effectLst/>
                <a:latin typeface="+mn-lt"/>
                <a:ea typeface="+mn-ea"/>
                <a:cs typeface="+mn-cs"/>
              </a:rPr>
              <a:t>Định cấu hình phát bài trình chiếu không sử dụng tường thuật hoặc hiệu ứng động đính kèm:</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tùy chọn </a:t>
            </a:r>
            <a:r>
              <a:rPr lang="en-US" sz="900" b="1" kern="1200">
                <a:solidFill>
                  <a:schemeClr val="tx1"/>
                </a:solidFill>
                <a:effectLst/>
                <a:latin typeface="+mn-lt"/>
                <a:ea typeface="+mn-ea"/>
                <a:cs typeface="+mn-cs"/>
              </a:rPr>
              <a:t>Show Without Narration</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Show Without Animation </a:t>
            </a:r>
            <a:r>
              <a:rPr lang="en-US" sz="900" kern="1200">
                <a:solidFill>
                  <a:schemeClr val="tx1"/>
                </a:solidFill>
                <a:effectLst/>
                <a:latin typeface="+mn-lt"/>
                <a:ea typeface="+mn-ea"/>
                <a:cs typeface="+mn-cs"/>
              </a:rPr>
              <a:t>trong hộp thoại Set Up Show.</a:t>
            </a:r>
          </a:p>
          <a:p>
            <a:pPr marL="171450" indent="-171450">
              <a:buFont typeface="Arial" panose="020B0604020202020204" pitchFamily="34" charset="0"/>
              <a:buChar char="•"/>
            </a:pPr>
            <a:r>
              <a:rPr lang="es-MX" sz="900" kern="1200">
                <a:solidFill>
                  <a:schemeClr val="tx1"/>
                </a:solidFill>
                <a:effectLst/>
                <a:latin typeface="+mn-lt"/>
                <a:ea typeface="+mn-ea"/>
                <a:cs typeface="+mn-cs"/>
              </a:rPr>
              <a:t>PowerPoint tự động thực hiện các chuyển động đồ họa, chuyển tiếp, hình động và video. Nếu có thông báo lỗi liên quan đến card đồ họa hoặc sự cố trong khi phát bài trình chiếu, cần chọn </a:t>
            </a:r>
            <a:r>
              <a:rPr lang="es-MX" sz="900" b="1" kern="1200">
                <a:solidFill>
                  <a:schemeClr val="tx1"/>
                </a:solidFill>
                <a:effectLst/>
                <a:latin typeface="+mn-lt"/>
                <a:ea typeface="+mn-ea"/>
                <a:cs typeface="+mn-cs"/>
              </a:rPr>
              <a:t>Disable hardware graphics acceleration </a:t>
            </a:r>
            <a:r>
              <a:rPr lang="es-MX" sz="900" kern="1200">
                <a:solidFill>
                  <a:schemeClr val="tx1"/>
                </a:solidFill>
                <a:effectLst/>
                <a:latin typeface="+mn-lt"/>
                <a:ea typeface="+mn-ea"/>
                <a:cs typeface="+mn-cs"/>
              </a:rPr>
              <a:t>trong hộp thoại Set Up Show..</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Đặt màu mặc định cho bút và con trỏ laser: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một màu từ mục Pen color và Laser pointer trong hộp thoại Set Up Show.</a:t>
            </a:r>
          </a:p>
          <a:p>
            <a:pPr marL="171450" indent="-171450">
              <a:buFont typeface="Arial" panose="020B0604020202020204" pitchFamily="34" charset="0"/>
              <a:buChar char="•"/>
            </a:pPr>
            <a:r>
              <a:rPr lang="es-MX" sz="900" kern="1200">
                <a:solidFill>
                  <a:schemeClr val="tx1"/>
                </a:solidFill>
                <a:effectLst/>
                <a:latin typeface="+mn-lt"/>
                <a:ea typeface="+mn-ea"/>
                <a:cs typeface="+mn-cs"/>
              </a:rPr>
              <a:t>Nếu sử dụng nhiều màn hình, bạn có thể chọn màn hình nào hiển thị trình chiếu hoặc để PowerPoint tự chọn.</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Nếu máy tính được kết nối với nhiều màn hình, PowerPoint sẽ tự động hiển thị Presenter View. </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Bật hoặc tắt chế độ Presenter View:</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hộp kiểm </a:t>
            </a:r>
            <a:r>
              <a:rPr lang="en-US" sz="900" b="1" kern="1200">
                <a:solidFill>
                  <a:schemeClr val="tx1"/>
                </a:solidFill>
                <a:effectLst/>
                <a:latin typeface="+mn-lt"/>
                <a:ea typeface="+mn-ea"/>
                <a:cs typeface="+mn-cs"/>
              </a:rPr>
              <a:t>Use Presenter View </a:t>
            </a:r>
            <a:r>
              <a:rPr lang="en-US" sz="900" kern="1200">
                <a:solidFill>
                  <a:schemeClr val="tx1"/>
                </a:solidFill>
                <a:effectLst/>
                <a:latin typeface="+mn-lt"/>
                <a:ea typeface="+mn-ea"/>
                <a:cs typeface="+mn-cs"/>
              </a:rPr>
              <a:t>trong hộp thoại Set Up Show.</a:t>
            </a:r>
          </a:p>
        </p:txBody>
      </p:sp>
      <p:sp>
        <p:nvSpPr>
          <p:cNvPr id="4" name="Slide Number Placeholder 3"/>
          <p:cNvSpPr>
            <a:spLocks noGrp="1"/>
          </p:cNvSpPr>
          <p:nvPr>
            <p:ph type="sldNum" sz="quarter" idx="10"/>
          </p:nvPr>
        </p:nvSpPr>
        <p:spPr/>
        <p:txBody>
          <a:bodyPr/>
          <a:lstStyle/>
          <a:p>
            <a:fld id="{AF44F5F5-A8AA-4BC1-84A0-54BF991CD31D}" type="slidenum">
              <a:rPr lang="en-US" smtClean="0"/>
              <a:t>32</a:t>
            </a:fld>
            <a:endParaRPr lang="en-US"/>
          </a:p>
        </p:txBody>
      </p:sp>
    </p:spTree>
    <p:extLst>
      <p:ext uri="{BB962C8B-B14F-4D97-AF65-F5344CB8AC3E}">
        <p14:creationId xmlns:p14="http://schemas.microsoft.com/office/powerpoint/2010/main" val="2720580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Hiển thị laser pointer mô phỏng trong chế độ xem Slide Show:</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CTRL và nhấp vào nút chuột trái. Không giống như các công cụ pen và highlight, laser pointer không để lại bất kỳ dấu vết nào trên các slide.</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33</a:t>
            </a:fld>
            <a:endParaRPr lang="en-US"/>
          </a:p>
        </p:txBody>
      </p:sp>
    </p:spTree>
    <p:extLst>
      <p:ext uri="{BB962C8B-B14F-4D97-AF65-F5344CB8AC3E}">
        <p14:creationId xmlns:p14="http://schemas.microsoft.com/office/powerpoint/2010/main" val="3312091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34</a:t>
            </a:fld>
            <a:endParaRPr lang="en-US"/>
          </a:p>
        </p:txBody>
      </p:sp>
    </p:spTree>
    <p:extLst>
      <p:ext uri="{BB962C8B-B14F-4D97-AF65-F5344CB8AC3E}">
        <p14:creationId xmlns:p14="http://schemas.microsoft.com/office/powerpoint/2010/main" val="288848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 dụng chế độ Presenter View:</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n-US" sz="900" kern="1200">
                <a:solidFill>
                  <a:schemeClr val="tx1"/>
                </a:solidFill>
                <a:effectLst/>
                <a:latin typeface="+mn-lt"/>
                <a:ea typeface="+mn-ea"/>
                <a:cs typeface="+mn-cs"/>
              </a:rPr>
              <a:t>Slide Show</a:t>
            </a:r>
            <a:r>
              <a:rPr lang="es-MX" sz="900" kern="1200">
                <a:solidFill>
                  <a:schemeClr val="tx1"/>
                </a:solidFill>
                <a:effectLst/>
                <a:latin typeface="+mn-lt"/>
                <a:ea typeface="+mn-ea"/>
                <a:cs typeface="+mn-cs"/>
              </a:rPr>
              <a:t>, trong nhóm </a:t>
            </a:r>
            <a:r>
              <a:rPr lang="en-US" sz="900" kern="1200">
                <a:solidFill>
                  <a:schemeClr val="tx1"/>
                </a:solidFill>
                <a:effectLst/>
                <a:latin typeface="+mn-lt"/>
                <a:ea typeface="+mn-ea"/>
                <a:cs typeface="+mn-cs"/>
              </a:rPr>
              <a:t>Monitors</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Use Presenter View</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Nhấn ALT + F5 để khởi chạy trình chiếu bằng chế độ </a:t>
            </a:r>
            <a:r>
              <a:rPr lang="en-US" sz="900" kern="1200">
                <a:solidFill>
                  <a:schemeClr val="tx1"/>
                </a:solidFill>
                <a:effectLst/>
                <a:latin typeface="+mn-lt"/>
                <a:ea typeface="+mn-ea"/>
                <a:cs typeface="+mn-cs"/>
              </a:rPr>
              <a:t>Presenter View</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chế độ xem </a:t>
            </a:r>
            <a:r>
              <a:rPr lang="en-US" sz="900" kern="1200">
                <a:solidFill>
                  <a:schemeClr val="tx1"/>
                </a:solidFill>
                <a:effectLst/>
                <a:latin typeface="+mn-lt"/>
                <a:ea typeface="+mn-ea"/>
                <a:cs typeface="+mn-cs"/>
              </a:rPr>
              <a:t>Slide Show</a:t>
            </a:r>
            <a:r>
              <a:rPr lang="es-MX" sz="900" kern="1200">
                <a:solidFill>
                  <a:schemeClr val="tx1"/>
                </a:solidFill>
                <a:effectLst/>
                <a:latin typeface="+mn-lt"/>
                <a:ea typeface="+mn-ea"/>
                <a:cs typeface="+mn-cs"/>
              </a:rPr>
              <a:t>, bấm vào nút </a:t>
            </a:r>
            <a:r>
              <a:rPr lang="en-US" sz="900" b="1" kern="1200">
                <a:solidFill>
                  <a:schemeClr val="tx1"/>
                </a:solidFill>
                <a:effectLst/>
                <a:latin typeface="+mn-lt"/>
                <a:ea typeface="+mn-ea"/>
                <a:cs typeface="+mn-cs"/>
              </a:rPr>
              <a:t>More Options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Show Presenter View</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chế độ xem </a:t>
            </a:r>
            <a:r>
              <a:rPr lang="en-US" sz="900" kern="1200">
                <a:solidFill>
                  <a:schemeClr val="tx1"/>
                </a:solidFill>
                <a:effectLst/>
                <a:latin typeface="+mn-lt"/>
                <a:ea typeface="+mn-ea"/>
                <a:cs typeface="+mn-cs"/>
              </a:rPr>
              <a:t>Slide Show, </a:t>
            </a:r>
            <a:r>
              <a:rPr lang="es-MX" sz="900" kern="1200">
                <a:solidFill>
                  <a:schemeClr val="tx1"/>
                </a:solidFill>
                <a:effectLst/>
                <a:latin typeface="+mn-lt"/>
                <a:ea typeface="+mn-ea"/>
                <a:cs typeface="+mn-cs"/>
              </a:rPr>
              <a:t>nhấp chuột phải vào màn hình và nhấp vào </a:t>
            </a:r>
            <a:r>
              <a:rPr lang="en-US" sz="900" b="1" kern="1200">
                <a:solidFill>
                  <a:schemeClr val="tx1"/>
                </a:solidFill>
                <a:effectLst/>
                <a:latin typeface="+mn-lt"/>
                <a:ea typeface="+mn-ea"/>
                <a:cs typeface="+mn-cs"/>
              </a:rPr>
              <a:t>Show Presenter View</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35</a:t>
            </a:fld>
            <a:endParaRPr lang="en-US"/>
          </a:p>
        </p:txBody>
      </p:sp>
    </p:spTree>
    <p:extLst>
      <p:ext uri="{BB962C8B-B14F-4D97-AF65-F5344CB8AC3E}">
        <p14:creationId xmlns:p14="http://schemas.microsoft.com/office/powerpoint/2010/main" val="3740141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36</a:t>
            </a:fld>
            <a:endParaRPr lang="en-US"/>
          </a:p>
        </p:txBody>
      </p:sp>
    </p:spTree>
    <p:extLst>
      <p:ext uri="{BB962C8B-B14F-4D97-AF65-F5344CB8AC3E}">
        <p14:creationId xmlns:p14="http://schemas.microsoft.com/office/powerpoint/2010/main" val="3643525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37</a:t>
            </a:fld>
            <a:endParaRPr lang="en-US"/>
          </a:p>
        </p:txBody>
      </p:sp>
    </p:spTree>
    <p:extLst>
      <p:ext uri="{BB962C8B-B14F-4D97-AF65-F5344CB8AC3E}">
        <p14:creationId xmlns:p14="http://schemas.microsoft.com/office/powerpoint/2010/main" val="3722950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Diễn tập bài trình chiếu để ghi nhận thời gian: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Slide Show, trong nhóm Set Up, bấm vào </a:t>
            </a:r>
            <a:r>
              <a:rPr lang="en-US" sz="900" b="1" kern="1200">
                <a:solidFill>
                  <a:schemeClr val="tx1"/>
                </a:solidFill>
                <a:effectLst/>
                <a:latin typeface="+mn-lt"/>
                <a:ea typeface="+mn-ea"/>
                <a:cs typeface="+mn-cs"/>
              </a:rPr>
              <a:t>Rehearse Timings</a:t>
            </a:r>
            <a:r>
              <a:rPr lang="en-US" sz="900" kern="1200">
                <a:solidFill>
                  <a:schemeClr val="tx1"/>
                </a:solidFill>
                <a:effectLst/>
                <a:latin typeface="+mn-lt"/>
                <a:ea typeface="+mn-ea"/>
                <a:cs typeface="+mn-cs"/>
              </a:rPr>
              <a:t>.</a:t>
            </a:r>
          </a:p>
          <a:p>
            <a:pPr marL="0" lvl="0" indent="0">
              <a:buFont typeface="Arial" panose="020B0604020202020204" pitchFamily="34" charset="0"/>
              <a:buNone/>
            </a:pPr>
            <a:r>
              <a:rPr lang="es-MX" sz="900" kern="1200">
                <a:solidFill>
                  <a:schemeClr val="tx1"/>
                </a:solidFill>
                <a:effectLst/>
                <a:latin typeface="+mn-lt"/>
                <a:ea typeface="+mn-ea"/>
                <a:cs typeface="+mn-cs"/>
              </a:rPr>
              <a:t>PowerPoint hiển thị bài trình chiếu ở chế độ xem toàn màn hình với thanh công cụ </a:t>
            </a:r>
            <a:r>
              <a:rPr lang="en-US" sz="900" kern="1200">
                <a:solidFill>
                  <a:schemeClr val="tx1"/>
                </a:solidFill>
                <a:effectLst/>
                <a:latin typeface="+mn-lt"/>
                <a:ea typeface="+mn-ea"/>
                <a:cs typeface="+mn-cs"/>
              </a:rPr>
              <a:t>Recording </a:t>
            </a:r>
            <a:r>
              <a:rPr lang="es-MX" sz="900" kern="1200">
                <a:solidFill>
                  <a:schemeClr val="tx1"/>
                </a:solidFill>
                <a:effectLst/>
                <a:latin typeface="+mn-lt"/>
                <a:ea typeface="+mn-ea"/>
                <a:cs typeface="+mn-cs"/>
              </a:rPr>
              <a:t>để giúp quản lý quy trình diễn tập.</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38</a:t>
            </a:fld>
            <a:endParaRPr lang="en-US"/>
          </a:p>
        </p:txBody>
      </p:sp>
    </p:spTree>
    <p:extLst>
      <p:ext uri="{BB962C8B-B14F-4D97-AF65-F5344CB8AC3E}">
        <p14:creationId xmlns:p14="http://schemas.microsoft.com/office/powerpoint/2010/main" val="999645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Diễn tập bài trình chiếu để ghi nhận thời gian: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Slide Show, trong nhóm Set Up, bấm vào </a:t>
            </a:r>
            <a:r>
              <a:rPr lang="en-US" sz="900" b="1" kern="1200">
                <a:solidFill>
                  <a:schemeClr val="tx1"/>
                </a:solidFill>
                <a:effectLst/>
                <a:latin typeface="+mn-lt"/>
                <a:ea typeface="+mn-ea"/>
                <a:cs typeface="+mn-cs"/>
              </a:rPr>
              <a:t>Rehearse Timings</a:t>
            </a:r>
            <a:r>
              <a:rPr lang="en-US" sz="900" kern="1200">
                <a:solidFill>
                  <a:schemeClr val="tx1"/>
                </a:solidFill>
                <a:effectLst/>
                <a:latin typeface="+mn-lt"/>
                <a:ea typeface="+mn-ea"/>
                <a:cs typeface="+mn-cs"/>
              </a:rPr>
              <a:t>.</a:t>
            </a:r>
          </a:p>
          <a:p>
            <a:pPr marL="0" lvl="0" indent="0">
              <a:buFont typeface="Arial" panose="020B0604020202020204" pitchFamily="34" charset="0"/>
              <a:buNone/>
            </a:pPr>
            <a:r>
              <a:rPr lang="es-MX" sz="900" kern="1200">
                <a:solidFill>
                  <a:schemeClr val="tx1"/>
                </a:solidFill>
                <a:effectLst/>
                <a:latin typeface="+mn-lt"/>
                <a:ea typeface="+mn-ea"/>
                <a:cs typeface="+mn-cs"/>
              </a:rPr>
              <a:t>PowerPoint hiển thị bài trình chiếu ở chế độ xem toàn màn hình với thanh công cụ </a:t>
            </a:r>
            <a:r>
              <a:rPr lang="en-US" sz="900" kern="1200">
                <a:solidFill>
                  <a:schemeClr val="tx1"/>
                </a:solidFill>
                <a:effectLst/>
                <a:latin typeface="+mn-lt"/>
                <a:ea typeface="+mn-ea"/>
                <a:cs typeface="+mn-cs"/>
              </a:rPr>
              <a:t>Recording </a:t>
            </a:r>
            <a:r>
              <a:rPr lang="es-MX" sz="900" kern="1200">
                <a:solidFill>
                  <a:schemeClr val="tx1"/>
                </a:solidFill>
                <a:effectLst/>
                <a:latin typeface="+mn-lt"/>
                <a:ea typeface="+mn-ea"/>
                <a:cs typeface="+mn-cs"/>
              </a:rPr>
              <a:t>để giúp quản lý quy trình diễn tập.</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39</a:t>
            </a:fld>
            <a:endParaRPr lang="en-US"/>
          </a:p>
        </p:txBody>
      </p:sp>
    </p:spTree>
    <p:extLst>
      <p:ext uri="{BB962C8B-B14F-4D97-AF65-F5344CB8AC3E}">
        <p14:creationId xmlns:p14="http://schemas.microsoft.com/office/powerpoint/2010/main" val="3428787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Sửa đổi thời gian diễn tập cho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Transitions, trong nhóm Timing, bấm </a:t>
            </a:r>
            <a:r>
              <a:rPr lang="en-US" sz="900" b="1" kern="1200">
                <a:solidFill>
                  <a:schemeClr val="tx1"/>
                </a:solidFill>
                <a:effectLst/>
                <a:latin typeface="+mn-lt"/>
                <a:ea typeface="+mn-ea"/>
                <a:cs typeface="+mn-cs"/>
              </a:rPr>
              <a:t>After</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tăng hoặc giảm thời gian.</a:t>
            </a:r>
          </a:p>
          <a:p>
            <a:pPr lvl="0"/>
            <a:r>
              <a:rPr lang="es-MX" sz="900" b="1" kern="1200">
                <a:solidFill>
                  <a:schemeClr val="tx1"/>
                </a:solidFill>
                <a:effectLst/>
                <a:latin typeface="+mn-lt"/>
                <a:ea typeface="+mn-ea"/>
                <a:cs typeface="+mn-cs"/>
              </a:rPr>
              <a:t>Xóa thời gian diễn tập khỏi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Transitions, trong nhóm Timing, bấm vào hộp kiểm </a:t>
            </a:r>
            <a:r>
              <a:rPr lang="en-US" sz="900" b="1" kern="1200">
                <a:solidFill>
                  <a:schemeClr val="tx1"/>
                </a:solidFill>
                <a:effectLst/>
                <a:latin typeface="+mn-lt"/>
                <a:ea typeface="+mn-ea"/>
                <a:cs typeface="+mn-cs"/>
              </a:rPr>
              <a:t>After</a:t>
            </a:r>
            <a:r>
              <a:rPr lang="en-US" sz="900" kern="1200">
                <a:solidFill>
                  <a:schemeClr val="tx1"/>
                </a:solidFill>
                <a:effectLst/>
                <a:latin typeface="+mn-lt"/>
                <a:ea typeface="+mn-ea"/>
                <a:cs typeface="+mn-cs"/>
              </a:rPr>
              <a:t> để bỏ chọn.</a:t>
            </a:r>
          </a:p>
          <a:p>
            <a:pPr lvl="0"/>
            <a:r>
              <a:rPr lang="es-MX" sz="900" b="1" kern="1200">
                <a:solidFill>
                  <a:schemeClr val="tx1"/>
                </a:solidFill>
                <a:effectLst/>
                <a:latin typeface="+mn-lt"/>
                <a:ea typeface="+mn-ea"/>
                <a:cs typeface="+mn-cs"/>
              </a:rPr>
              <a:t>Chuyển slide bằng chuột (có hoặc không có thời gian diễn tập):</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Transitions, trong nhóm Timing, bấm vào hộp kiểm </a:t>
            </a:r>
            <a:r>
              <a:rPr lang="en-US" sz="900" b="1" kern="1200">
                <a:solidFill>
                  <a:schemeClr val="tx1"/>
                </a:solidFill>
                <a:effectLst/>
                <a:latin typeface="+mn-lt"/>
                <a:ea typeface="+mn-ea"/>
                <a:cs typeface="+mn-cs"/>
              </a:rPr>
              <a:t>On Mouse Click</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Chạy chương trình bằng cách sử dụng thời gian: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Slide Show, trong nhóm Set Up, bấm </a:t>
            </a:r>
            <a:r>
              <a:rPr lang="en-US" sz="900" b="1" kern="1200">
                <a:solidFill>
                  <a:schemeClr val="tx1"/>
                </a:solidFill>
                <a:effectLst/>
                <a:latin typeface="+mn-lt"/>
                <a:ea typeface="+mn-ea"/>
                <a:cs typeface="+mn-cs"/>
              </a:rPr>
              <a:t>Use Timings</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Slide Show, trong nhóm Set Up, bấm </a:t>
            </a:r>
            <a:r>
              <a:rPr lang="en-US" sz="900" b="1" kern="1200">
                <a:solidFill>
                  <a:schemeClr val="tx1"/>
                </a:solidFill>
                <a:effectLst/>
                <a:latin typeface="+mn-lt"/>
                <a:ea typeface="+mn-ea"/>
                <a:cs typeface="+mn-cs"/>
              </a:rPr>
              <a:t>Set Up Slide Show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Using timings, if present.</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40</a:t>
            </a:fld>
            <a:endParaRPr lang="en-US"/>
          </a:p>
        </p:txBody>
      </p:sp>
    </p:spTree>
    <p:extLst>
      <p:ext uri="{BB962C8B-B14F-4D97-AF65-F5344CB8AC3E}">
        <p14:creationId xmlns:p14="http://schemas.microsoft.com/office/powerpoint/2010/main" val="125601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Mở ngăn Comments: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Comments, nhấp vào mũi tên </a:t>
            </a:r>
            <a:r>
              <a:rPr lang="en-US" sz="900" b="1" kern="1200">
                <a:solidFill>
                  <a:schemeClr val="tx1"/>
                </a:solidFill>
                <a:effectLst/>
                <a:latin typeface="+mn-lt"/>
                <a:ea typeface="+mn-ea"/>
                <a:cs typeface="+mn-cs"/>
              </a:rPr>
              <a:t>Show Comments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Comments Pane</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nút </a:t>
            </a:r>
            <a:r>
              <a:rPr lang="en-US" sz="900" b="1" kern="1200">
                <a:solidFill>
                  <a:schemeClr val="tx1"/>
                </a:solidFill>
                <a:effectLst/>
                <a:latin typeface="+mn-lt"/>
                <a:ea typeface="+mn-ea"/>
                <a:cs typeface="+mn-cs"/>
              </a:rPr>
              <a:t>Comments</a:t>
            </a:r>
            <a:r>
              <a:rPr lang="en-US" sz="900" kern="1200">
                <a:solidFill>
                  <a:schemeClr val="tx1"/>
                </a:solidFill>
                <a:effectLst/>
                <a:latin typeface="+mn-lt"/>
                <a:ea typeface="+mn-ea"/>
                <a:cs typeface="+mn-cs"/>
              </a:rPr>
              <a:t> trên thanh trạng thái.</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biểu tượng Comments trên slide.</a:t>
            </a:r>
          </a:p>
          <a:p>
            <a:pPr lvl="0"/>
            <a:r>
              <a:rPr lang="es-MX" sz="900" b="1" kern="1200">
                <a:solidFill>
                  <a:schemeClr val="tx1"/>
                </a:solidFill>
                <a:effectLst/>
                <a:latin typeface="+mn-lt"/>
                <a:ea typeface="+mn-ea"/>
                <a:cs typeface="+mn-cs"/>
              </a:rPr>
              <a:t>Di chuyển đến Comments tiếp theo hoặc trước đó:</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ngăn Comments, nhấp vào nút mũi tên  </a:t>
            </a:r>
            <a:r>
              <a:rPr lang="en-US" sz="900" b="1" kern="1200">
                <a:solidFill>
                  <a:schemeClr val="tx1"/>
                </a:solidFill>
                <a:effectLst/>
                <a:latin typeface="+mn-lt"/>
                <a:ea typeface="+mn-ea"/>
                <a:cs typeface="+mn-cs"/>
              </a:rPr>
              <a:t>Previous</a:t>
            </a:r>
            <a:r>
              <a:rPr lang="en-US" sz="900" kern="1200">
                <a:solidFill>
                  <a:schemeClr val="tx1"/>
                </a:solidFill>
                <a:effectLst/>
                <a:latin typeface="+mn-lt"/>
                <a:ea typeface="+mn-ea"/>
                <a:cs typeface="+mn-cs"/>
              </a:rPr>
              <a:t> và  </a:t>
            </a:r>
            <a:r>
              <a:rPr lang="en-US" sz="900" b="1" kern="1200">
                <a:solidFill>
                  <a:schemeClr val="tx1"/>
                </a:solidFill>
                <a:effectLst/>
                <a:latin typeface="+mn-lt"/>
                <a:ea typeface="+mn-ea"/>
                <a:cs typeface="+mn-cs"/>
              </a:rPr>
              <a:t>Next</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Comments, sử dụng các nút </a:t>
            </a:r>
            <a:r>
              <a:rPr lang="en-US" sz="900" b="1" kern="1200">
                <a:solidFill>
                  <a:schemeClr val="tx1"/>
                </a:solidFill>
                <a:effectLst/>
                <a:latin typeface="+mn-lt"/>
                <a:ea typeface="+mn-ea"/>
                <a:cs typeface="+mn-cs"/>
              </a:rPr>
              <a:t>Previous</a:t>
            </a:r>
            <a:r>
              <a:rPr lang="en-US" sz="900" kern="1200">
                <a:solidFill>
                  <a:schemeClr val="tx1"/>
                </a:solidFill>
                <a:effectLst/>
                <a:latin typeface="+mn-lt"/>
                <a:ea typeface="+mn-ea"/>
                <a:cs typeface="+mn-cs"/>
              </a:rPr>
              <a:t> và </a:t>
            </a:r>
            <a:r>
              <a:rPr lang="en-US" sz="900" b="1" kern="1200">
                <a:solidFill>
                  <a:schemeClr val="tx1"/>
                </a:solidFill>
                <a:effectLst/>
                <a:latin typeface="+mn-lt"/>
                <a:ea typeface="+mn-ea"/>
                <a:cs typeface="+mn-cs"/>
              </a:rPr>
              <a:t>Next</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Khi đến comment cuối cùng, có thể nhấp vào </a:t>
            </a:r>
            <a:r>
              <a:rPr lang="en-US" sz="900" b="1" kern="1200">
                <a:solidFill>
                  <a:schemeClr val="tx1"/>
                </a:solidFill>
                <a:effectLst/>
                <a:latin typeface="+mn-lt"/>
                <a:ea typeface="+mn-ea"/>
                <a:cs typeface="+mn-cs"/>
              </a:rPr>
              <a:t>Cancel</a:t>
            </a:r>
            <a:r>
              <a:rPr lang="en-US" sz="900" kern="1200">
                <a:solidFill>
                  <a:schemeClr val="tx1"/>
                </a:solidFill>
                <a:effectLst/>
                <a:latin typeface="+mn-lt"/>
                <a:ea typeface="+mn-ea"/>
                <a:cs typeface="+mn-cs"/>
              </a:rPr>
              <a:t> để ngừng đọc comment.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Nếu muốn bắt đầu đọc từ comment đầu, nhấp vào </a:t>
            </a:r>
            <a:r>
              <a:rPr lang="en-US" sz="900" b="1" kern="1200">
                <a:solidFill>
                  <a:schemeClr val="tx1"/>
                </a:solidFill>
                <a:effectLst/>
                <a:latin typeface="+mn-lt"/>
                <a:ea typeface="+mn-ea"/>
                <a:cs typeface="+mn-cs"/>
              </a:rPr>
              <a:t>Continue</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Di chuyển một Comments: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Hãy kéo biểu tượng Comments đến một vị trí mới trên slide.</a:t>
            </a:r>
            <a:endParaRPr lang="en-US" sz="900" kern="1200">
              <a:solidFill>
                <a:schemeClr val="tx1"/>
              </a:solidFill>
              <a:effectLst/>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a:t>
            </a:fld>
            <a:endParaRPr lang="en-US"/>
          </a:p>
        </p:txBody>
      </p:sp>
    </p:spTree>
    <p:extLst>
      <p:ext uri="{BB962C8B-B14F-4D97-AF65-F5344CB8AC3E}">
        <p14:creationId xmlns:p14="http://schemas.microsoft.com/office/powerpoint/2010/main" val="1218224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Ghi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Giao diện Slide Show </a:t>
            </a:r>
            <a:r>
              <a:rPr lang="en-US" sz="900" kern="1200">
                <a:solidFill>
                  <a:schemeClr val="tx1"/>
                </a:solidFill>
                <a:effectLst/>
                <a:latin typeface="+mn-lt"/>
                <a:ea typeface="+mn-ea"/>
                <a:cs typeface="+mn-cs"/>
              </a:rPr>
              <a:t>Trên thẻ Slide Show, trong nhóm Set Up, bấm </a:t>
            </a:r>
            <a:r>
              <a:rPr lang="en-US" sz="900" b="1" kern="1200">
                <a:solidFill>
                  <a:schemeClr val="tx1"/>
                </a:solidFill>
                <a:effectLst/>
                <a:latin typeface="+mn-lt"/>
                <a:ea typeface="+mn-ea"/>
                <a:cs typeface="+mn-cs"/>
              </a:rPr>
              <a:t>Record Slide Show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Start Recording from Beginning</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Start Recording from Current Slide</a:t>
            </a:r>
            <a:r>
              <a:rPr lang="en-US" sz="900" kern="1200">
                <a:solidFill>
                  <a:schemeClr val="tx1"/>
                </a:solidFill>
                <a:effectLst/>
                <a:latin typeface="+mn-lt"/>
                <a:ea typeface="+mn-ea"/>
                <a:cs typeface="+mn-cs"/>
              </a:rPr>
              <a:t> để chỉ định nơi bắt đầu. Hộp thoại Record Slide Show sẽ mở ra.</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hộp thoại Record Slide Show, chọn các tùy chọn phù hợp cho nội dung muốn ghi trước khi bắt đầu ghi. Bạn có thể chọn </a:t>
            </a:r>
            <a:r>
              <a:rPr lang="en-US" sz="900" b="1" kern="1200">
                <a:solidFill>
                  <a:schemeClr val="tx1"/>
                </a:solidFill>
                <a:effectLst/>
                <a:latin typeface="+mn-lt"/>
                <a:ea typeface="+mn-ea"/>
                <a:cs typeface="+mn-cs"/>
              </a:rPr>
              <a:t>Slide and animation timings</a:t>
            </a:r>
            <a:r>
              <a:rPr lang="en-US" sz="900" kern="1200">
                <a:solidFill>
                  <a:schemeClr val="tx1"/>
                </a:solidFill>
                <a:effectLst/>
                <a:latin typeface="+mn-lt"/>
                <a:ea typeface="+mn-ea"/>
                <a:cs typeface="+mn-cs"/>
              </a:rPr>
              <a:t> và/hoặc </a:t>
            </a:r>
            <a:r>
              <a:rPr lang="en-US" sz="900" b="1" kern="1200">
                <a:solidFill>
                  <a:schemeClr val="tx1"/>
                </a:solidFill>
                <a:effectLst/>
                <a:latin typeface="+mn-lt"/>
                <a:ea typeface="+mn-ea"/>
                <a:cs typeface="+mn-cs"/>
              </a:rPr>
              <a:t>Narrations, ink, and laser pointer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Start Recording</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Thanh công cụ </a:t>
            </a:r>
            <a:r>
              <a:rPr lang="en-US" sz="900" kern="1200">
                <a:solidFill>
                  <a:schemeClr val="tx1"/>
                </a:solidFill>
                <a:effectLst/>
                <a:latin typeface="+mn-lt"/>
                <a:ea typeface="+mn-ea"/>
                <a:cs typeface="+mn-cs"/>
              </a:rPr>
              <a:t>Recording sẽ hiển thị</a:t>
            </a:r>
            <a:r>
              <a:rPr lang="es-MX" sz="900" kern="1200">
                <a:solidFill>
                  <a:schemeClr val="tx1"/>
                </a:solidFill>
                <a:effectLst/>
                <a:latin typeface="+mn-lt"/>
                <a:ea typeface="+mn-ea"/>
                <a:cs typeface="+mn-cs"/>
              </a:rPr>
              <a:t>. Bạn có thể tạm dừng và tiếp tục ghi lại lời tường thuật bất cứ lúc nào bằng thanh công cụ Recording hoặc menu chuột phải.</a:t>
            </a:r>
            <a:endParaRPr lang="en-US"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Khi phát lại bản tường thuật, PowerPoint sẽ tự động đồng bộ hóa tất cả thời gian chuyển tiếp và hiệu ứng động với bản ghi hình.</a:t>
            </a:r>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41</a:t>
            </a:fld>
            <a:endParaRPr lang="en-US"/>
          </a:p>
        </p:txBody>
      </p:sp>
    </p:spTree>
    <p:extLst>
      <p:ext uri="{BB962C8B-B14F-4D97-AF65-F5344CB8AC3E}">
        <p14:creationId xmlns:p14="http://schemas.microsoft.com/office/powerpoint/2010/main" val="3503566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Ghi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Giao diện Slide Show </a:t>
            </a:r>
            <a:r>
              <a:rPr lang="en-US" sz="900" kern="1200">
                <a:solidFill>
                  <a:schemeClr val="tx1"/>
                </a:solidFill>
                <a:effectLst/>
                <a:latin typeface="+mn-lt"/>
                <a:ea typeface="+mn-ea"/>
                <a:cs typeface="+mn-cs"/>
              </a:rPr>
              <a:t>Trên thẻ Slide Show, trong nhóm Set Up, bấm </a:t>
            </a:r>
            <a:r>
              <a:rPr lang="en-US" sz="900" b="1" kern="1200">
                <a:solidFill>
                  <a:schemeClr val="tx1"/>
                </a:solidFill>
                <a:effectLst/>
                <a:latin typeface="+mn-lt"/>
                <a:ea typeface="+mn-ea"/>
                <a:cs typeface="+mn-cs"/>
              </a:rPr>
              <a:t>Record Slide Show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a:t>
            </a:r>
            <a:r>
              <a:rPr lang="en-US" sz="900" b="1" kern="1200">
                <a:solidFill>
                  <a:schemeClr val="tx1"/>
                </a:solidFill>
                <a:effectLst/>
                <a:latin typeface="+mn-lt"/>
                <a:ea typeface="+mn-ea"/>
                <a:cs typeface="+mn-cs"/>
              </a:rPr>
              <a:t>Start Recording from Beginning</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Start Recording from Current Slide</a:t>
            </a:r>
            <a:r>
              <a:rPr lang="en-US" sz="900" kern="1200">
                <a:solidFill>
                  <a:schemeClr val="tx1"/>
                </a:solidFill>
                <a:effectLst/>
                <a:latin typeface="+mn-lt"/>
                <a:ea typeface="+mn-ea"/>
                <a:cs typeface="+mn-cs"/>
              </a:rPr>
              <a:t> để chỉ định nơi bắt đầu. Hộp thoại Record Slide Show sẽ mở ra.</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Trong hộp thoại Record Slide Show, chọn các tùy chọn phù hợp cho nội dung muốn ghi trước khi bắt đầu ghi. Bạn có thể chọn </a:t>
            </a:r>
            <a:r>
              <a:rPr lang="en-US" sz="900" b="1" kern="1200">
                <a:solidFill>
                  <a:schemeClr val="tx1"/>
                </a:solidFill>
                <a:effectLst/>
                <a:latin typeface="+mn-lt"/>
                <a:ea typeface="+mn-ea"/>
                <a:cs typeface="+mn-cs"/>
              </a:rPr>
              <a:t>Slide and animation timings</a:t>
            </a:r>
            <a:r>
              <a:rPr lang="en-US" sz="900" kern="1200">
                <a:solidFill>
                  <a:schemeClr val="tx1"/>
                </a:solidFill>
                <a:effectLst/>
                <a:latin typeface="+mn-lt"/>
                <a:ea typeface="+mn-ea"/>
                <a:cs typeface="+mn-cs"/>
              </a:rPr>
              <a:t> và/hoặc </a:t>
            </a:r>
            <a:r>
              <a:rPr lang="en-US" sz="900" b="1" kern="1200">
                <a:solidFill>
                  <a:schemeClr val="tx1"/>
                </a:solidFill>
                <a:effectLst/>
                <a:latin typeface="+mn-lt"/>
                <a:ea typeface="+mn-ea"/>
                <a:cs typeface="+mn-cs"/>
              </a:rPr>
              <a:t>Narrations, ink, and laser pointer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Start Recording</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Thanh công cụ </a:t>
            </a:r>
            <a:r>
              <a:rPr lang="en-US" sz="900" kern="1200">
                <a:solidFill>
                  <a:schemeClr val="tx1"/>
                </a:solidFill>
                <a:effectLst/>
                <a:latin typeface="+mn-lt"/>
                <a:ea typeface="+mn-ea"/>
                <a:cs typeface="+mn-cs"/>
              </a:rPr>
              <a:t>Recording sẽ hiển thị</a:t>
            </a:r>
            <a:r>
              <a:rPr lang="es-MX" sz="900" kern="1200">
                <a:solidFill>
                  <a:schemeClr val="tx1"/>
                </a:solidFill>
                <a:effectLst/>
                <a:latin typeface="+mn-lt"/>
                <a:ea typeface="+mn-ea"/>
                <a:cs typeface="+mn-cs"/>
              </a:rPr>
              <a:t>. Bạn có thể tạm dừng và tiếp tục ghi lại lời tường thuật bất cứ lúc nào bằng thanh công cụ Recording hoặc menu chuột phải.</a:t>
            </a:r>
            <a:endParaRPr lang="en-US" sz="900" kern="1200">
              <a:solidFill>
                <a:schemeClr val="tx1"/>
              </a:solidFill>
              <a:effectLst/>
              <a:latin typeface="+mn-lt"/>
              <a:ea typeface="+mn-ea"/>
              <a:cs typeface="+mn-cs"/>
            </a:endParaRPr>
          </a:p>
          <a:p>
            <a:r>
              <a:rPr lang="es-MX" sz="900" kern="1200">
                <a:solidFill>
                  <a:schemeClr val="tx1"/>
                </a:solidFill>
                <a:effectLst/>
                <a:latin typeface="+mn-lt"/>
                <a:ea typeface="+mn-ea"/>
                <a:cs typeface="+mn-cs"/>
              </a:rPr>
              <a:t>Khi phát lại bản tường thuật, PowerPoint sẽ tự động đồng bộ hóa tất cả thời gian chuyển tiếp và hiệu ứng động với bản ghi hình.</a:t>
            </a:r>
          </a:p>
          <a:p>
            <a:endParaRPr lang="es-MX"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Nghe trước lời tường thuật: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biểu tượng âm thanh ở góc dưới cùng bên phải của slide.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Audio Tools, thẻ Playback, trong nhóm Preview, bấm </a:t>
            </a:r>
            <a:r>
              <a:rPr lang="en-US" sz="900" b="1" kern="1200">
                <a:solidFill>
                  <a:schemeClr val="tx1"/>
                </a:solidFill>
                <a:effectLst/>
                <a:latin typeface="+mn-lt"/>
                <a:ea typeface="+mn-ea"/>
                <a:cs typeface="+mn-cs"/>
              </a:rPr>
              <a:t>Play</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Xóa lời tường thuật được ghi âm trên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slide cần xóa tường thuật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Sử dụng tùy chọn </a:t>
            </a:r>
            <a:r>
              <a:rPr lang="en-US" sz="900" b="1" kern="1200">
                <a:solidFill>
                  <a:schemeClr val="tx1"/>
                </a:solidFill>
                <a:effectLst/>
                <a:latin typeface="+mn-lt"/>
                <a:ea typeface="+mn-ea"/>
                <a:cs typeface="+mn-cs"/>
              </a:rPr>
              <a:t>Clear</a:t>
            </a:r>
            <a:r>
              <a:rPr lang="en-US" sz="900" kern="1200">
                <a:solidFill>
                  <a:schemeClr val="tx1"/>
                </a:solidFill>
                <a:effectLst/>
                <a:latin typeface="+mn-lt"/>
                <a:ea typeface="+mn-ea"/>
                <a:cs typeface="+mn-cs"/>
              </a:rPr>
              <a:t> trong menu Record Slide Show.</a:t>
            </a:r>
          </a:p>
          <a:p>
            <a:pPr lvl="0"/>
            <a:r>
              <a:rPr lang="es-MX" sz="900" b="1" kern="1200">
                <a:solidFill>
                  <a:schemeClr val="tx1"/>
                </a:solidFill>
                <a:effectLst/>
                <a:latin typeface="+mn-lt"/>
                <a:ea typeface="+mn-ea"/>
                <a:cs typeface="+mn-cs"/>
              </a:rPr>
              <a:t>Ghi nhận xét trên một slide cụ thể:</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slide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trên thẻ Insert, bấm </a:t>
            </a:r>
            <a:r>
              <a:rPr lang="en-US" sz="900" b="1" kern="1200">
                <a:solidFill>
                  <a:schemeClr val="tx1"/>
                </a:solidFill>
                <a:effectLst/>
                <a:latin typeface="+mn-lt"/>
                <a:ea typeface="+mn-ea"/>
                <a:cs typeface="+mn-cs"/>
              </a:rPr>
              <a:t>Audio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Record Audio</a:t>
            </a:r>
            <a:r>
              <a:rPr lang="en-US" sz="900" kern="1200">
                <a:solidFill>
                  <a:schemeClr val="tx1"/>
                </a:solidFill>
                <a:effectLst/>
                <a:latin typeface="+mn-lt"/>
                <a:ea typeface="+mn-ea"/>
                <a:cs typeface="+mn-cs"/>
              </a:rPr>
              <a:t>.</a:t>
            </a:r>
          </a:p>
          <a:p>
            <a:endParaRPr lang="en-US"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42</a:t>
            </a:fld>
            <a:endParaRPr lang="en-US"/>
          </a:p>
        </p:txBody>
      </p:sp>
    </p:spTree>
    <p:extLst>
      <p:ext uri="{BB962C8B-B14F-4D97-AF65-F5344CB8AC3E}">
        <p14:creationId xmlns:p14="http://schemas.microsoft.com/office/powerpoint/2010/main" val="542359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Tạo một kịch bản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Slide Show, trong nhóm Start Slide Show, nhấp vào </a:t>
            </a:r>
            <a:r>
              <a:rPr lang="es-MX" sz="900" b="1" kern="1200">
                <a:solidFill>
                  <a:schemeClr val="tx1"/>
                </a:solidFill>
                <a:effectLst/>
                <a:latin typeface="+mn-lt"/>
                <a:ea typeface="+mn-ea"/>
                <a:cs typeface="+mn-cs"/>
              </a:rPr>
              <a:t>Custom Slide Show</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Custom Shows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New</a:t>
            </a:r>
            <a:r>
              <a:rPr lang="es-MX" sz="900" kern="1200">
                <a:solidFill>
                  <a:schemeClr val="tx1"/>
                </a:solidFill>
                <a:effectLst/>
                <a:latin typeface="+mn-lt"/>
                <a:ea typeface="+mn-ea"/>
                <a:cs typeface="+mn-cs"/>
              </a:rPr>
              <a:t> để nhập tên cho kịch bản mới và chọn các slide cho kịch bản này.</a:t>
            </a:r>
            <a:endParaRPr lang="en-US" sz="900" kern="1200">
              <a:solidFill>
                <a:schemeClr val="tx1"/>
              </a:solidFill>
              <a:effectLst/>
              <a:latin typeface="+mn-lt"/>
              <a:ea typeface="+mn-ea"/>
              <a:cs typeface="+mn-cs"/>
            </a:endParaRPr>
          </a:p>
          <a:p>
            <a:pPr lvl="1"/>
            <a:r>
              <a:rPr lang="es-MX" sz="900" b="1" i="1" kern="1200">
                <a:solidFill>
                  <a:schemeClr val="tx1"/>
                </a:solidFill>
                <a:effectLst/>
                <a:latin typeface="+mn-lt"/>
                <a:ea typeface="+mn-ea"/>
                <a:cs typeface="+mn-cs"/>
              </a:rPr>
              <a:t>Để chọn nhiều slide liên tiếp:</a:t>
            </a:r>
            <a:r>
              <a:rPr lang="es-MX" sz="900" kern="1200">
                <a:solidFill>
                  <a:schemeClr val="tx1"/>
                </a:solidFill>
                <a:effectLst/>
                <a:latin typeface="+mn-lt"/>
                <a:ea typeface="+mn-ea"/>
                <a:cs typeface="+mn-cs"/>
              </a:rPr>
              <a:t> nhấp vào slide đầu tiên và sau đó giữ SHIFT rồi nhấp vào slide cuối cùng muốn chọn. </a:t>
            </a:r>
            <a:endParaRPr lang="en-US" sz="900" kern="1200">
              <a:solidFill>
                <a:schemeClr val="tx1"/>
              </a:solidFill>
              <a:effectLst/>
              <a:latin typeface="+mn-lt"/>
              <a:ea typeface="+mn-ea"/>
              <a:cs typeface="+mn-cs"/>
            </a:endParaRPr>
          </a:p>
          <a:p>
            <a:pPr lvl="1"/>
            <a:r>
              <a:rPr lang="es-MX" sz="900" b="1" i="1" kern="1200">
                <a:solidFill>
                  <a:schemeClr val="tx1"/>
                </a:solidFill>
                <a:effectLst/>
                <a:latin typeface="+mn-lt"/>
                <a:ea typeface="+mn-ea"/>
                <a:cs typeface="+mn-cs"/>
              </a:rPr>
              <a:t>Để chọn nhiều slide không tuần tự:</a:t>
            </a:r>
            <a:r>
              <a:rPr lang="es-MX" sz="900" kern="1200">
                <a:solidFill>
                  <a:schemeClr val="tx1"/>
                </a:solidFill>
                <a:effectLst/>
                <a:latin typeface="+mn-lt"/>
                <a:ea typeface="+mn-ea"/>
                <a:cs typeface="+mn-cs"/>
              </a:rPr>
              <a:t> giữ CTRL trong khi nhấp vào từng slide muốn chọn.</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Để xem trước kịch bản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tên kịch bản trong hộp thoại Custom Shows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a:t>
            </a:r>
            <a:r>
              <a:rPr lang="en-US" sz="900" b="1" kern="1200">
                <a:solidFill>
                  <a:schemeClr val="tx1"/>
                </a:solidFill>
                <a:effectLst/>
                <a:latin typeface="+mn-lt"/>
                <a:ea typeface="+mn-ea"/>
                <a:cs typeface="+mn-cs"/>
              </a:rPr>
              <a:t>Show</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Sửa đổi kịch bản trình chiếu: </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Slide Show, trong nhóm Start Slide Show, nhấp vào </a:t>
            </a:r>
            <a:r>
              <a:rPr lang="en-US" sz="900" b="1" kern="1200">
                <a:solidFill>
                  <a:schemeClr val="tx1"/>
                </a:solidFill>
                <a:effectLst/>
                <a:latin typeface="+mn-lt"/>
                <a:ea typeface="+mn-ea"/>
                <a:cs typeface="+mn-cs"/>
              </a:rPr>
              <a:t>Custom Slide Show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Custom Shows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kịch bản sẽ được thay đổi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Edit</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Xóa kịch bản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Slide Show, trong nhóm Start Slide Show, nhấp vào </a:t>
            </a:r>
            <a:r>
              <a:rPr lang="en-US" sz="900" b="1" kern="1200">
                <a:solidFill>
                  <a:schemeClr val="tx1"/>
                </a:solidFill>
                <a:effectLst/>
                <a:latin typeface="+mn-lt"/>
                <a:ea typeface="+mn-ea"/>
                <a:cs typeface="+mn-cs"/>
              </a:rPr>
              <a:t>Custom Slide Show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Custom Shows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chọn kịch bản sẽ xóa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nhấp vào </a:t>
            </a:r>
            <a:r>
              <a:rPr lang="en-US" sz="900" b="1" kern="1200">
                <a:solidFill>
                  <a:schemeClr val="tx1"/>
                </a:solidFill>
                <a:effectLst/>
                <a:latin typeface="+mn-lt"/>
                <a:ea typeface="+mn-ea"/>
                <a:cs typeface="+mn-cs"/>
              </a:rPr>
              <a:t>Remove.</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Phân phối kịch bản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Slide Show, trong nhóm Start Slide Show, nhấp vào </a:t>
            </a:r>
            <a:r>
              <a:rPr lang="en-US" sz="900" b="1" kern="1200">
                <a:solidFill>
                  <a:schemeClr val="tx1"/>
                </a:solidFill>
                <a:effectLst/>
                <a:latin typeface="+mn-lt"/>
                <a:ea typeface="+mn-ea"/>
                <a:cs typeface="+mn-cs"/>
              </a:rPr>
              <a:t>Custom Slide Show</a:t>
            </a:r>
            <a:r>
              <a:rPr lang="en-US"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bấm vào tên của kịch bản trình chiếu.</a:t>
            </a: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43</a:t>
            </a:fld>
            <a:endParaRPr lang="en-US"/>
          </a:p>
        </p:txBody>
      </p:sp>
    </p:spTree>
    <p:extLst>
      <p:ext uri="{BB962C8B-B14F-4D97-AF65-F5344CB8AC3E}">
        <p14:creationId xmlns:p14="http://schemas.microsoft.com/office/powerpoint/2010/main" val="2117299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44</a:t>
            </a:fld>
            <a:endParaRPr lang="en-US"/>
          </a:p>
        </p:txBody>
      </p:sp>
    </p:spTree>
    <p:extLst>
      <p:ext uri="{BB962C8B-B14F-4D97-AF65-F5344CB8AC3E}">
        <p14:creationId xmlns:p14="http://schemas.microsoft.com/office/powerpoint/2010/main" val="367577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Trình chiếu trực tuyến: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a:t>
            </a:r>
            <a:r>
              <a:rPr lang="en-US" sz="900" kern="1200">
                <a:solidFill>
                  <a:schemeClr val="tx1"/>
                </a:solidFill>
                <a:effectLst/>
                <a:latin typeface="+mn-lt"/>
                <a:ea typeface="+mn-ea"/>
                <a:cs typeface="+mn-cs"/>
              </a:rPr>
              <a:t>thẻ Slide Show, trong nhóm Start Slide Show, bấm vào </a:t>
            </a:r>
            <a:r>
              <a:rPr lang="en-US" sz="900" b="1" kern="1200">
                <a:solidFill>
                  <a:schemeClr val="tx1"/>
                </a:solidFill>
                <a:effectLst/>
                <a:latin typeface="+mn-lt"/>
                <a:ea typeface="+mn-ea"/>
                <a:cs typeface="+mn-cs"/>
              </a:rPr>
              <a:t>Present Online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Dưới thẻ File, chọn </a:t>
            </a:r>
            <a:r>
              <a:rPr lang="en-US" sz="900" b="1" kern="1200">
                <a:solidFill>
                  <a:schemeClr val="tx1"/>
                </a:solidFill>
                <a:effectLst/>
                <a:latin typeface="+mn-lt"/>
                <a:ea typeface="+mn-ea"/>
                <a:cs typeface="+mn-cs"/>
              </a:rPr>
              <a:t>Share</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a:t>
            </a:r>
            <a:r>
              <a:rPr lang="en-US" sz="900" b="1" kern="1200">
                <a:solidFill>
                  <a:schemeClr val="tx1"/>
                </a:solidFill>
                <a:effectLst/>
                <a:latin typeface="+mn-lt"/>
                <a:ea typeface="+mn-ea"/>
                <a:cs typeface="+mn-cs"/>
              </a:rPr>
              <a:t>Present Online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vào nút </a:t>
            </a:r>
            <a:r>
              <a:rPr lang="en-US" sz="900" b="1" kern="1200">
                <a:solidFill>
                  <a:schemeClr val="tx1"/>
                </a:solidFill>
                <a:effectLst/>
                <a:latin typeface="+mn-lt"/>
                <a:ea typeface="+mn-ea"/>
                <a:cs typeface="+mn-cs"/>
              </a:rPr>
              <a:t>Present Online</a:t>
            </a:r>
            <a:r>
              <a:rPr lang="es-MX" sz="900" kern="1200">
                <a:solidFill>
                  <a:schemeClr val="tx1"/>
                </a:solidFill>
                <a:effectLst/>
                <a:latin typeface="+mn-lt"/>
                <a:ea typeface="+mn-ea"/>
                <a:cs typeface="+mn-cs"/>
              </a:rPr>
              <a:t> để trình chiếu bằng </a:t>
            </a:r>
            <a:r>
              <a:rPr lang="en-US" sz="900" kern="1200">
                <a:solidFill>
                  <a:schemeClr val="tx1"/>
                </a:solidFill>
                <a:effectLst/>
                <a:latin typeface="+mn-lt"/>
                <a:ea typeface="+mn-ea"/>
                <a:cs typeface="+mn-cs"/>
              </a:rPr>
              <a:t>Office Presentation Service</a:t>
            </a:r>
            <a:r>
              <a:rPr lang="es-MX" sz="900" kern="1200">
                <a:solidFill>
                  <a:schemeClr val="tx1"/>
                </a:solidFill>
                <a:effectLst/>
                <a:latin typeface="+mn-lt"/>
                <a:ea typeface="+mn-ea"/>
                <a:cs typeface="+mn-cs"/>
              </a:rPr>
              <a:t> mặc định. Hộp thoại Present Online sẽ mở ra.</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hộp tùy chọn </a:t>
            </a:r>
            <a:r>
              <a:rPr lang="en-US" sz="900" b="1" kern="1200">
                <a:solidFill>
                  <a:schemeClr val="tx1"/>
                </a:solidFill>
                <a:effectLst/>
                <a:latin typeface="+mn-lt"/>
                <a:ea typeface="+mn-ea"/>
                <a:cs typeface="+mn-cs"/>
              </a:rPr>
              <a:t>Enable remote viewers to download the presentation </a:t>
            </a:r>
            <a:r>
              <a:rPr lang="en-US" sz="900" kern="1200">
                <a:solidFill>
                  <a:schemeClr val="tx1"/>
                </a:solidFill>
                <a:effectLst/>
                <a:latin typeface="+mn-lt"/>
                <a:ea typeface="+mn-ea"/>
                <a:cs typeface="+mn-cs"/>
              </a:rPr>
              <a:t>bài trình chiếu có thể tải xuống.</a:t>
            </a:r>
          </a:p>
          <a:p>
            <a:pPr marL="171450" lvl="0" indent="-171450">
              <a:buFont typeface="Arial" panose="020B0604020202020204" pitchFamily="34" charset="0"/>
              <a:buChar char="•"/>
            </a:pPr>
            <a:r>
              <a:rPr lang="es-MX" sz="900" kern="1200">
                <a:solidFill>
                  <a:schemeClr val="tx1"/>
                </a:solidFill>
                <a:effectLst/>
                <a:latin typeface="+mn-lt"/>
                <a:ea typeface="+mn-ea"/>
                <a:cs typeface="+mn-cs"/>
              </a:rPr>
              <a:t>Sau khi nhấp vào </a:t>
            </a:r>
            <a:r>
              <a:rPr lang="es-MX" sz="900" b="1" kern="1200">
                <a:solidFill>
                  <a:schemeClr val="tx1"/>
                </a:solidFill>
                <a:effectLst/>
                <a:latin typeface="+mn-lt"/>
                <a:ea typeface="+mn-ea"/>
                <a:cs typeface="+mn-cs"/>
              </a:rPr>
              <a:t>Connect</a:t>
            </a:r>
            <a:r>
              <a:rPr lang="es-MX" sz="900" kern="1200">
                <a:solidFill>
                  <a:schemeClr val="tx1"/>
                </a:solidFill>
                <a:effectLst/>
                <a:latin typeface="+mn-lt"/>
                <a:ea typeface="+mn-ea"/>
                <a:cs typeface="+mn-cs"/>
              </a:rPr>
              <a:t>, PowerPoint cung cấp một liên kết để chia sẻ với người xem từ xa. Bạn sao chép liên kết gửi cho các thành viên để truy cập.</a:t>
            </a:r>
            <a:endParaRPr lang="en-US" sz="900" kern="1200">
              <a:solidFill>
                <a:schemeClr val="tx1"/>
              </a:solidFill>
              <a:effectLst/>
              <a:latin typeface="+mn-lt"/>
              <a:ea typeface="+mn-ea"/>
              <a:cs typeface="+mn-cs"/>
            </a:endParaRPr>
          </a:p>
          <a:p>
            <a:pPr lvl="1"/>
            <a:r>
              <a:rPr lang="es-MX" sz="900" kern="1200">
                <a:solidFill>
                  <a:schemeClr val="tx1"/>
                </a:solidFill>
                <a:effectLst/>
                <a:latin typeface="+mn-lt"/>
                <a:ea typeface="+mn-ea"/>
                <a:cs typeface="+mn-cs"/>
              </a:rPr>
              <a:t>Khi người nhận nhấp vào liên kết, họ sẽ thấy bài trình chiếu trong trình duyệt web.</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Khi hoàn thành việc liên kết, bấm </a:t>
            </a:r>
            <a:r>
              <a:rPr lang="en-US" sz="900" b="1" kern="1200">
                <a:solidFill>
                  <a:schemeClr val="tx1"/>
                </a:solidFill>
                <a:effectLst/>
                <a:latin typeface="+mn-lt"/>
                <a:ea typeface="+mn-ea"/>
                <a:cs typeface="+mn-cs"/>
              </a:rPr>
              <a:t>Start Presentation </a:t>
            </a:r>
            <a:r>
              <a:rPr lang="en-US" sz="900" kern="1200">
                <a:solidFill>
                  <a:schemeClr val="tx1"/>
                </a:solidFill>
                <a:effectLst/>
                <a:latin typeface="+mn-lt"/>
                <a:ea typeface="+mn-ea"/>
                <a:cs typeface="+mn-cs"/>
                <a:sym typeface="Wingdings" panose="05000000000000000000" pitchFamily="2" charset="2"/>
              </a:rPr>
              <a:t></a:t>
            </a:r>
            <a:r>
              <a:rPr lang="en-US" sz="900" kern="1200">
                <a:solidFill>
                  <a:schemeClr val="tx1"/>
                </a:solidFill>
                <a:effectLst/>
                <a:latin typeface="+mn-lt"/>
                <a:ea typeface="+mn-ea"/>
                <a:cs typeface="+mn-cs"/>
              </a:rPr>
              <a:t> </a:t>
            </a:r>
            <a:r>
              <a:rPr lang="es-MX" sz="900" kern="1200">
                <a:solidFill>
                  <a:schemeClr val="tx1"/>
                </a:solidFill>
                <a:effectLst/>
                <a:latin typeface="+mn-lt"/>
                <a:ea typeface="+mn-ea"/>
                <a:cs typeface="+mn-cs"/>
              </a:rPr>
              <a:t>thẻ </a:t>
            </a:r>
            <a:r>
              <a:rPr lang="en-US" sz="900" kern="1200">
                <a:solidFill>
                  <a:schemeClr val="tx1"/>
                </a:solidFill>
                <a:effectLst/>
                <a:latin typeface="+mn-lt"/>
                <a:ea typeface="+mn-ea"/>
                <a:cs typeface="+mn-cs"/>
              </a:rPr>
              <a:t>Present Online sẽ hiển thị</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lvl="1"/>
            <a:r>
              <a:rPr lang="es-MX" sz="900" kern="1200">
                <a:solidFill>
                  <a:schemeClr val="tx1"/>
                </a:solidFill>
                <a:effectLst/>
                <a:latin typeface="+mn-lt"/>
                <a:ea typeface="+mn-ea"/>
                <a:cs typeface="+mn-cs"/>
              </a:rPr>
              <a:t>Khi trình bày trực tuyến, không thể sử dụng công cụ pen hoặc highlighter.</a:t>
            </a:r>
            <a:endParaRPr lang="en-US" sz="900" kern="1200">
              <a:solidFill>
                <a:schemeClr val="tx1"/>
              </a:solidFill>
              <a:effectLst/>
              <a:latin typeface="+mn-lt"/>
              <a:ea typeface="+mn-ea"/>
              <a:cs typeface="+mn-cs"/>
            </a:endParaRPr>
          </a:p>
          <a:p>
            <a:pPr lvl="1"/>
            <a:r>
              <a:rPr lang="es-MX" sz="900" kern="1200">
                <a:solidFill>
                  <a:schemeClr val="tx1"/>
                </a:solidFill>
                <a:effectLst/>
                <a:latin typeface="+mn-lt"/>
                <a:ea typeface="+mn-ea"/>
                <a:cs typeface="+mn-cs"/>
              </a:rPr>
              <a:t>Để nói chuyện với khán giả, hãy sử dụng phần mềm giao tiếp như Skype.</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Sau khi trình bày xong và kết thúc bài trình bày trực tuyến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nhấn </a:t>
            </a:r>
            <a:r>
              <a:rPr lang="es-MX" sz="900" b="1" kern="1200">
                <a:solidFill>
                  <a:schemeClr val="tx1"/>
                </a:solidFill>
                <a:effectLst/>
                <a:latin typeface="+mn-lt"/>
                <a:ea typeface="+mn-ea"/>
                <a:cs typeface="+mn-cs"/>
              </a:rPr>
              <a:t>ESC</a:t>
            </a:r>
            <a:r>
              <a:rPr lang="es-MX" sz="900" kern="1200">
                <a:solidFill>
                  <a:schemeClr val="tx1"/>
                </a:solidFill>
                <a:effectLst/>
                <a:latin typeface="+mn-lt"/>
                <a:ea typeface="+mn-ea"/>
                <a:cs typeface="+mn-cs"/>
              </a:rPr>
              <a:t> để thoát khỏi chế độ xem Slide Show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vào </a:t>
            </a:r>
            <a:r>
              <a:rPr lang="es-MX" sz="900" b="1" kern="1200">
                <a:solidFill>
                  <a:schemeClr val="tx1"/>
                </a:solidFill>
                <a:effectLst/>
                <a:latin typeface="+mn-lt"/>
                <a:ea typeface="+mn-ea"/>
                <a:cs typeface="+mn-cs"/>
              </a:rPr>
              <a:t>End Online Presentation</a:t>
            </a:r>
            <a:r>
              <a:rPr lang="es-MX" sz="900" kern="1200">
                <a:solidFill>
                  <a:schemeClr val="tx1"/>
                </a:solidFill>
                <a:effectLst/>
                <a:latin typeface="+mn-lt"/>
                <a:ea typeface="+mn-ea"/>
                <a:cs typeface="+mn-cs"/>
              </a:rPr>
              <a:t> </a:t>
            </a:r>
            <a:r>
              <a:rPr lang="es-MX"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cửa sổ xác nhận xuất hiện, nhấp vào </a:t>
            </a:r>
            <a:r>
              <a:rPr lang="es-MX" sz="900" b="1" kern="1200">
                <a:solidFill>
                  <a:schemeClr val="tx1"/>
                </a:solidFill>
                <a:effectLst/>
                <a:latin typeface="+mn-lt"/>
                <a:ea typeface="+mn-ea"/>
                <a:cs typeface="+mn-cs"/>
              </a:rPr>
              <a:t>End Online Presentation</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endParaRPr lang="es-MX" sz="900" i="1" kern="1200">
              <a:solidFill>
                <a:schemeClr val="tx1"/>
              </a:solidFill>
              <a:effectLst/>
              <a:latin typeface="+mn-lt"/>
              <a:ea typeface="+mn-ea"/>
              <a:cs typeface="+mn-cs"/>
            </a:endParaRPr>
          </a:p>
          <a:p>
            <a:r>
              <a:rPr lang="es-MX" sz="900" i="1" kern="1200">
                <a:solidFill>
                  <a:schemeClr val="tx1"/>
                </a:solidFill>
                <a:effectLst/>
                <a:latin typeface="+mn-lt"/>
                <a:ea typeface="+mn-ea"/>
                <a:cs typeface="+mn-cs"/>
              </a:rPr>
              <a:t>Lưu ý: Nếu đăng ký tài khoản Microsoft bao gồm Skype for Business, hãy nhấp vào mũi tên </a:t>
            </a:r>
            <a:r>
              <a:rPr lang="en-US" sz="900" b="1" i="1" kern="1200">
                <a:solidFill>
                  <a:schemeClr val="tx1"/>
                </a:solidFill>
                <a:effectLst/>
                <a:latin typeface="+mn-lt"/>
                <a:ea typeface="+mn-ea"/>
                <a:cs typeface="+mn-cs"/>
              </a:rPr>
              <a:t>Present Online </a:t>
            </a:r>
            <a:r>
              <a:rPr lang="en-US" sz="900" i="1" kern="1200">
                <a:solidFill>
                  <a:schemeClr val="tx1"/>
                </a:solidFill>
                <a:effectLst/>
                <a:latin typeface="+mn-lt"/>
                <a:ea typeface="+mn-ea"/>
                <a:cs typeface="+mn-cs"/>
                <a:sym typeface="Wingdings" panose="05000000000000000000" pitchFamily="2" charset="2"/>
              </a:rPr>
              <a:t></a:t>
            </a:r>
            <a:r>
              <a:rPr lang="es-MX" sz="900" i="1" kern="1200">
                <a:solidFill>
                  <a:schemeClr val="tx1"/>
                </a:solidFill>
                <a:effectLst/>
                <a:latin typeface="+mn-lt"/>
                <a:ea typeface="+mn-ea"/>
                <a:cs typeface="+mn-cs"/>
              </a:rPr>
              <a:t> nhấp vào </a:t>
            </a:r>
            <a:r>
              <a:rPr lang="es-MX" sz="900" b="1" i="1" kern="1200">
                <a:solidFill>
                  <a:schemeClr val="tx1"/>
                </a:solidFill>
                <a:effectLst/>
                <a:latin typeface="+mn-lt"/>
                <a:ea typeface="+mn-ea"/>
                <a:cs typeface="+mn-cs"/>
              </a:rPr>
              <a:t>Skype for Business</a:t>
            </a:r>
            <a:r>
              <a:rPr lang="es-MX" sz="900" i="1" kern="1200">
                <a:solidFill>
                  <a:schemeClr val="tx1"/>
                </a:solidFill>
                <a:effectLst/>
                <a:latin typeface="+mn-lt"/>
                <a:ea typeface="+mn-ea"/>
                <a:cs typeface="+mn-cs"/>
              </a:rPr>
              <a:t> </a:t>
            </a:r>
            <a:r>
              <a:rPr lang="es-MX" sz="900" i="1" kern="1200">
                <a:solidFill>
                  <a:schemeClr val="tx1"/>
                </a:solidFill>
                <a:effectLst/>
                <a:latin typeface="+mn-lt"/>
                <a:ea typeface="+mn-ea"/>
                <a:cs typeface="+mn-cs"/>
                <a:sym typeface="Wingdings" panose="05000000000000000000" pitchFamily="2" charset="2"/>
              </a:rPr>
              <a:t></a:t>
            </a:r>
            <a:r>
              <a:rPr lang="es-MX" sz="900" i="1" kern="1200">
                <a:solidFill>
                  <a:schemeClr val="tx1"/>
                </a:solidFill>
                <a:effectLst/>
                <a:latin typeface="+mn-lt"/>
                <a:ea typeface="+mn-ea"/>
                <a:cs typeface="+mn-cs"/>
              </a:rPr>
              <a:t> chọn </a:t>
            </a:r>
            <a:r>
              <a:rPr lang="en-US" sz="900" b="1" i="1" kern="1200">
                <a:solidFill>
                  <a:schemeClr val="tx1"/>
                </a:solidFill>
                <a:effectLst/>
                <a:latin typeface="+mn-lt"/>
                <a:ea typeface="+mn-ea"/>
                <a:cs typeface="+mn-cs"/>
              </a:rPr>
              <a:t>Skype meeting</a:t>
            </a:r>
            <a:r>
              <a:rPr lang="en-US" sz="900" i="1" kern="1200">
                <a:solidFill>
                  <a:schemeClr val="tx1"/>
                </a:solidFill>
                <a:effectLst/>
                <a:latin typeface="+mn-lt"/>
                <a:ea typeface="+mn-ea"/>
                <a:cs typeface="+mn-cs"/>
              </a:rPr>
              <a:t> </a:t>
            </a:r>
            <a:r>
              <a:rPr lang="es-MX" sz="900" i="1" kern="1200">
                <a:solidFill>
                  <a:schemeClr val="tx1"/>
                </a:solidFill>
                <a:effectLst/>
                <a:latin typeface="+mn-lt"/>
                <a:ea typeface="+mn-ea"/>
                <a:cs typeface="+mn-cs"/>
                <a:sym typeface="Wingdings" panose="05000000000000000000" pitchFamily="2" charset="2"/>
              </a:rPr>
              <a:t></a:t>
            </a:r>
            <a:r>
              <a:rPr lang="es-MX" sz="900" i="1" kern="1200">
                <a:solidFill>
                  <a:schemeClr val="tx1"/>
                </a:solidFill>
                <a:effectLst/>
                <a:latin typeface="+mn-lt"/>
                <a:ea typeface="+mn-ea"/>
                <a:cs typeface="+mn-cs"/>
              </a:rPr>
              <a:t> nhấp </a:t>
            </a:r>
            <a:r>
              <a:rPr lang="es-MX" sz="900" b="1" i="1" kern="1200">
                <a:solidFill>
                  <a:schemeClr val="tx1"/>
                </a:solidFill>
                <a:effectLst/>
                <a:latin typeface="+mn-lt"/>
                <a:ea typeface="+mn-ea"/>
                <a:cs typeface="+mn-cs"/>
              </a:rPr>
              <a:t>OK</a:t>
            </a:r>
            <a:r>
              <a:rPr lang="es-MX" sz="900" i="1" kern="1200">
                <a:solidFill>
                  <a:schemeClr val="tx1"/>
                </a:solidFill>
                <a:effectLst/>
                <a:latin typeface="+mn-lt"/>
                <a:ea typeface="+mn-ea"/>
                <a:cs typeface="+mn-cs"/>
              </a:rPr>
              <a:t>.</a:t>
            </a:r>
            <a:endParaRPr lang="en-US" sz="900" i="1"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45</a:t>
            </a:fld>
            <a:endParaRPr lang="en-US"/>
          </a:p>
        </p:txBody>
      </p:sp>
    </p:spTree>
    <p:extLst>
      <p:ext uri="{BB962C8B-B14F-4D97-AF65-F5344CB8AC3E}">
        <p14:creationId xmlns:p14="http://schemas.microsoft.com/office/powerpoint/2010/main" val="3977021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46</a:t>
            </a:fld>
            <a:endParaRPr lang="en-US"/>
          </a:p>
        </p:txBody>
      </p:sp>
    </p:spTree>
    <p:extLst>
      <p:ext uri="{BB962C8B-B14F-4D97-AF65-F5344CB8AC3E}">
        <p14:creationId xmlns:p14="http://schemas.microsoft.com/office/powerpoint/2010/main" val="1194587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47</a:t>
            </a:fld>
            <a:endParaRPr lang="en-US"/>
          </a:p>
        </p:txBody>
      </p:sp>
    </p:spTree>
    <p:extLst>
      <p:ext uri="{BB962C8B-B14F-4D97-AF65-F5344CB8AC3E}">
        <p14:creationId xmlns:p14="http://schemas.microsoft.com/office/powerpoint/2010/main" val="4248850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48</a:t>
            </a:fld>
            <a:endParaRPr lang="en-US"/>
          </a:p>
        </p:txBody>
      </p:sp>
    </p:spTree>
    <p:extLst>
      <p:ext uri="{BB962C8B-B14F-4D97-AF65-F5344CB8AC3E}">
        <p14:creationId xmlns:p14="http://schemas.microsoft.com/office/powerpoint/2010/main" val="930333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49</a:t>
            </a:fld>
            <a:endParaRPr lang="en-US"/>
          </a:p>
        </p:txBody>
      </p:sp>
    </p:spTree>
    <p:extLst>
      <p:ext uri="{BB962C8B-B14F-4D97-AF65-F5344CB8AC3E}">
        <p14:creationId xmlns:p14="http://schemas.microsoft.com/office/powerpoint/2010/main" val="36500124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50</a:t>
            </a:fld>
            <a:endParaRPr lang="en-US"/>
          </a:p>
        </p:txBody>
      </p:sp>
    </p:spTree>
    <p:extLst>
      <p:ext uri="{BB962C8B-B14F-4D97-AF65-F5344CB8AC3E}">
        <p14:creationId xmlns:p14="http://schemas.microsoft.com/office/powerpoint/2010/main" val="110845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Chỉnh sửa comment: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mở comment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thực hiện các thay đổi cần thiết trong hộp comment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bên ngoài comment để hoàn tất.</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Trả lời comment: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chọn comment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trong ngăn Comments, nhập câu trả lời của vào hộp Reply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bấm bên ngoài comment hoặc nhấn TAB để hoàn tất.</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Khi trả lời comment, PowerPoint sẽ cập nhật thông tin nhận dạng comment với thông tin của bạn.</a:t>
            </a:r>
          </a:p>
          <a:p>
            <a:pPr lvl="0"/>
            <a:r>
              <a:rPr lang="es-MX" sz="900" b="1" kern="1200">
                <a:solidFill>
                  <a:schemeClr val="tx1"/>
                </a:solidFill>
                <a:effectLst/>
                <a:latin typeface="+mn-lt"/>
                <a:ea typeface="+mn-ea"/>
                <a:cs typeface="+mn-cs"/>
              </a:rPr>
              <a:t>Xóa comment: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ngăn Comments, nhấp vào comment và sau đó nhấp .</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biểu tượng  và nhấp vào nút </a:t>
            </a:r>
            <a:r>
              <a:rPr lang="en-US" sz="900" b="1" kern="1200">
                <a:solidFill>
                  <a:schemeClr val="tx1"/>
                </a:solidFill>
                <a:effectLst/>
                <a:latin typeface="+mn-lt"/>
                <a:ea typeface="+mn-ea"/>
                <a:cs typeface="+mn-cs"/>
              </a:rPr>
              <a:t>Delete Comment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Comments, nhấp vào mũi tên </a:t>
            </a:r>
            <a:r>
              <a:rPr lang="en-US" sz="900" b="1" kern="1200">
                <a:solidFill>
                  <a:schemeClr val="tx1"/>
                </a:solidFill>
                <a:effectLst/>
                <a:latin typeface="+mn-lt"/>
                <a:ea typeface="+mn-ea"/>
                <a:cs typeface="+mn-cs"/>
              </a:rPr>
              <a:t>Delete Comment</a:t>
            </a:r>
            <a:r>
              <a:rPr lang="en-US" sz="900" kern="1200">
                <a:solidFill>
                  <a:schemeClr val="tx1"/>
                </a:solidFill>
                <a:effectLst/>
                <a:latin typeface="+mn-lt"/>
                <a:ea typeface="+mn-ea"/>
                <a:cs typeface="+mn-cs"/>
              </a:rPr>
              <a:t> và chọn một trong các tùy chọn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6</a:t>
            </a:fld>
            <a:endParaRPr lang="en-US"/>
          </a:p>
        </p:txBody>
      </p:sp>
    </p:spTree>
    <p:extLst>
      <p:ext uri="{BB962C8B-B14F-4D97-AF65-F5344CB8AC3E}">
        <p14:creationId xmlns:p14="http://schemas.microsoft.com/office/powerpoint/2010/main" val="595793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51</a:t>
            </a:fld>
            <a:endParaRPr lang="en-US"/>
          </a:p>
        </p:txBody>
      </p:sp>
    </p:spTree>
    <p:extLst>
      <p:ext uri="{BB962C8B-B14F-4D97-AF65-F5344CB8AC3E}">
        <p14:creationId xmlns:p14="http://schemas.microsoft.com/office/powerpoint/2010/main" val="13637739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52</a:t>
            </a:fld>
            <a:endParaRPr lang="en-US"/>
          </a:p>
        </p:txBody>
      </p:sp>
    </p:spTree>
    <p:extLst>
      <p:ext uri="{BB962C8B-B14F-4D97-AF65-F5344CB8AC3E}">
        <p14:creationId xmlns:p14="http://schemas.microsoft.com/office/powerpoint/2010/main" val="3141715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53</a:t>
            </a:fld>
            <a:endParaRPr lang="en-US"/>
          </a:p>
        </p:txBody>
      </p:sp>
    </p:spTree>
    <p:extLst>
      <p:ext uri="{BB962C8B-B14F-4D97-AF65-F5344CB8AC3E}">
        <p14:creationId xmlns:p14="http://schemas.microsoft.com/office/powerpoint/2010/main" val="2952470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54</a:t>
            </a:fld>
            <a:endParaRPr lang="en-US"/>
          </a:p>
        </p:txBody>
      </p:sp>
    </p:spTree>
    <p:extLst>
      <p:ext uri="{BB962C8B-B14F-4D97-AF65-F5344CB8AC3E}">
        <p14:creationId xmlns:p14="http://schemas.microsoft.com/office/powerpoint/2010/main" val="165440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55</a:t>
            </a:fld>
            <a:endParaRPr lang="en-US"/>
          </a:p>
        </p:txBody>
      </p:sp>
    </p:spTree>
    <p:extLst>
      <p:ext uri="{BB962C8B-B14F-4D97-AF65-F5344CB8AC3E}">
        <p14:creationId xmlns:p14="http://schemas.microsoft.com/office/powerpoint/2010/main" val="569778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56</a:t>
            </a:fld>
            <a:endParaRPr lang="en-US"/>
          </a:p>
        </p:txBody>
      </p:sp>
    </p:spTree>
    <p:extLst>
      <p:ext uri="{BB962C8B-B14F-4D97-AF65-F5344CB8AC3E}">
        <p14:creationId xmlns:p14="http://schemas.microsoft.com/office/powerpoint/2010/main" val="2124539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57</a:t>
            </a:fld>
            <a:endParaRPr lang="en-US"/>
          </a:p>
        </p:txBody>
      </p:sp>
    </p:spTree>
    <p:extLst>
      <p:ext uri="{BB962C8B-B14F-4D97-AF65-F5344CB8AC3E}">
        <p14:creationId xmlns:p14="http://schemas.microsoft.com/office/powerpoint/2010/main" val="3450928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58</a:t>
            </a:fld>
            <a:endParaRPr lang="en-US"/>
          </a:p>
        </p:txBody>
      </p:sp>
    </p:spTree>
    <p:extLst>
      <p:ext uri="{BB962C8B-B14F-4D97-AF65-F5344CB8AC3E}">
        <p14:creationId xmlns:p14="http://schemas.microsoft.com/office/powerpoint/2010/main" val="68964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59</a:t>
            </a:fld>
            <a:endParaRPr lang="en-US"/>
          </a:p>
        </p:txBody>
      </p:sp>
    </p:spTree>
    <p:extLst>
      <p:ext uri="{BB962C8B-B14F-4D97-AF65-F5344CB8AC3E}">
        <p14:creationId xmlns:p14="http://schemas.microsoft.com/office/powerpoint/2010/main" val="34879255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60</a:t>
            </a:fld>
            <a:endParaRPr lang="en-US"/>
          </a:p>
        </p:txBody>
      </p:sp>
    </p:spTree>
    <p:extLst>
      <p:ext uri="{BB962C8B-B14F-4D97-AF65-F5344CB8AC3E}">
        <p14:creationId xmlns:p14="http://schemas.microsoft.com/office/powerpoint/2010/main" val="97764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7</a:t>
            </a:fld>
            <a:endParaRPr lang="en-US"/>
          </a:p>
        </p:txBody>
      </p:sp>
    </p:spTree>
    <p:extLst>
      <p:ext uri="{BB962C8B-B14F-4D97-AF65-F5344CB8AC3E}">
        <p14:creationId xmlns:p14="http://schemas.microsoft.com/office/powerpoint/2010/main" val="1934657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61</a:t>
            </a:fld>
            <a:endParaRPr lang="en-US"/>
          </a:p>
        </p:txBody>
      </p:sp>
    </p:spTree>
    <p:extLst>
      <p:ext uri="{BB962C8B-B14F-4D97-AF65-F5344CB8AC3E}">
        <p14:creationId xmlns:p14="http://schemas.microsoft.com/office/powerpoint/2010/main" val="287081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8</a:t>
            </a:fld>
            <a:endParaRPr lang="en-US"/>
          </a:p>
        </p:txBody>
      </p:sp>
    </p:spTree>
    <p:extLst>
      <p:ext uri="{BB962C8B-B14F-4D97-AF65-F5344CB8AC3E}">
        <p14:creationId xmlns:p14="http://schemas.microsoft.com/office/powerpoint/2010/main" val="64018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So sánh hai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Hãy mở phiên bản gốc của bài trình chiếu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Review, nhóm Compare, bấm </a:t>
            </a:r>
            <a:r>
              <a:rPr lang="es-MX" sz="900" b="1" kern="1200">
                <a:solidFill>
                  <a:schemeClr val="tx1"/>
                </a:solidFill>
                <a:effectLst/>
                <a:latin typeface="+mn-lt"/>
                <a:ea typeface="+mn-ea"/>
                <a:cs typeface="+mn-cs"/>
              </a:rPr>
              <a:t>Compare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chọn để mở phiên bản thứ hai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nhấp </a:t>
            </a:r>
            <a:r>
              <a:rPr lang="es-MX" sz="900" b="1" kern="1200">
                <a:solidFill>
                  <a:schemeClr val="tx1"/>
                </a:solidFill>
                <a:effectLst/>
                <a:latin typeface="+mn-lt"/>
                <a:ea typeface="+mn-ea"/>
                <a:cs typeface="+mn-cs"/>
              </a:rPr>
              <a:t>Merge</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Thẻ Slide trong ngăn Revisions hiển thị hình ảnh của slide với tất cả các thay đổi được áp dụng.</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Thẻ Details trong ngăn Revisions hiển thị danh sách các comment và thay đổi đối với slide hiện tại.</a:t>
            </a:r>
          </a:p>
          <a:p>
            <a:pPr lvl="0"/>
            <a:r>
              <a:rPr lang="es-MX" sz="900" b="1" kern="1200">
                <a:solidFill>
                  <a:schemeClr val="tx1"/>
                </a:solidFill>
                <a:effectLst/>
                <a:latin typeface="+mn-lt"/>
                <a:ea typeface="+mn-ea"/>
                <a:cs typeface="+mn-cs"/>
              </a:rPr>
              <a:t>Mở hoặc đóng ngăn Revisions: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Compare, bấm </a:t>
            </a:r>
            <a:r>
              <a:rPr lang="en-US" sz="900" b="1" kern="1200">
                <a:solidFill>
                  <a:schemeClr val="tx1"/>
                </a:solidFill>
                <a:effectLst/>
                <a:latin typeface="+mn-lt"/>
                <a:ea typeface="+mn-ea"/>
                <a:cs typeface="+mn-cs"/>
              </a:rPr>
              <a:t>Reviewing Pane</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Điều hướng xem những khác biệt giữa 2 phiên bản: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ngăn </a:t>
            </a:r>
            <a:r>
              <a:rPr lang="en-US" sz="900" b="1" kern="1200">
                <a:solidFill>
                  <a:schemeClr val="tx1"/>
                </a:solidFill>
                <a:effectLst/>
                <a:latin typeface="+mn-lt"/>
                <a:ea typeface="+mn-ea"/>
                <a:cs typeface="+mn-cs"/>
              </a:rPr>
              <a:t>Revisions</a:t>
            </a:r>
            <a:r>
              <a:rPr lang="en-US" sz="900" kern="1200">
                <a:solidFill>
                  <a:schemeClr val="tx1"/>
                </a:solidFill>
                <a:effectLst/>
                <a:latin typeface="+mn-lt"/>
                <a:ea typeface="+mn-ea"/>
                <a:cs typeface="+mn-cs"/>
              </a:rPr>
              <a:t>, bấm vào một thay đổi trong danh sách Presentation Changes.</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ngăn Revisions, bấm vào một thay đổi cụ thể trong thẻ </a:t>
            </a:r>
            <a:r>
              <a:rPr lang="en-US" sz="900" b="1" kern="1200">
                <a:solidFill>
                  <a:schemeClr val="tx1"/>
                </a:solidFill>
                <a:effectLst/>
                <a:latin typeface="+mn-lt"/>
                <a:ea typeface="+mn-ea"/>
                <a:cs typeface="+mn-cs"/>
              </a:rPr>
              <a:t>Details.</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Compare, bấm </a:t>
            </a:r>
            <a:r>
              <a:rPr lang="en-US" sz="900" b="1" kern="1200">
                <a:solidFill>
                  <a:schemeClr val="tx1"/>
                </a:solidFill>
                <a:effectLst/>
                <a:latin typeface="+mn-lt"/>
                <a:ea typeface="+mn-ea"/>
                <a:cs typeface="+mn-cs"/>
              </a:rPr>
              <a:t>Next Change</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Previous Change</a:t>
            </a:r>
            <a:r>
              <a:rPr lang="en-US" sz="900" kern="1200">
                <a:solidFill>
                  <a:schemeClr val="tx1"/>
                </a:solidFill>
                <a:effectLst/>
                <a:latin typeface="+mn-lt"/>
                <a:ea typeface="+mn-ea"/>
                <a:cs typeface="+mn-cs"/>
              </a:rPr>
              <a:t>.</a:t>
            </a:r>
          </a:p>
          <a:p>
            <a:pPr marL="171450" indent="-171450">
              <a:buFont typeface="Arial" panose="020B0604020202020204" pitchFamily="34" charset="0"/>
              <a:buChar char="•"/>
            </a:pPr>
            <a:r>
              <a:rPr lang="en-US" sz="900" kern="1200">
                <a:solidFill>
                  <a:schemeClr val="tx1"/>
                </a:solidFill>
                <a:effectLst/>
                <a:latin typeface="+mn-lt"/>
                <a:ea typeface="+mn-ea"/>
                <a:cs typeface="+mn-cs"/>
              </a:rPr>
              <a:t>Đối với mỗi điểm khác biệt, PowerPoint cho thấy chi tiết về những thay đổi và người thực hiện nó.</a:t>
            </a:r>
          </a:p>
          <a:p>
            <a:pPr lvl="0"/>
            <a:r>
              <a:rPr lang="es-MX" sz="900" b="1" kern="1200">
                <a:solidFill>
                  <a:schemeClr val="tx1"/>
                </a:solidFill>
                <a:effectLst/>
                <a:latin typeface="+mn-lt"/>
                <a:ea typeface="+mn-ea"/>
                <a:cs typeface="+mn-cs"/>
              </a:rPr>
              <a:t>Chấp nhận hoặc hủy bỏ các thay đổi:</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Bấm vào biểu tượng Change trên slide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sử dụng các hộp kiểm để chọn các thay đổi muốn chấp nhận hoặc từ chối </a:t>
            </a:r>
            <a:r>
              <a:rPr lang="en-US" sz="900" kern="1200">
                <a:solidFill>
                  <a:schemeClr val="tx1"/>
                </a:solidFill>
                <a:effectLst/>
                <a:latin typeface="+mn-lt"/>
                <a:ea typeface="+mn-ea"/>
                <a:cs typeface="+mn-cs"/>
                <a:sym typeface="Wingdings" panose="05000000000000000000" pitchFamily="2" charset="2"/>
              </a:rPr>
              <a:t></a:t>
            </a:r>
            <a:r>
              <a:rPr lang="es-MX" sz="900" kern="1200">
                <a:solidFill>
                  <a:schemeClr val="tx1"/>
                </a:solidFill>
                <a:effectLst/>
                <a:latin typeface="+mn-lt"/>
                <a:ea typeface="+mn-ea"/>
                <a:cs typeface="+mn-cs"/>
              </a:rPr>
              <a:t> trên thẻ Review, nhóm Compare, bấm </a:t>
            </a:r>
            <a:r>
              <a:rPr lang="es-MX" sz="900" b="1" kern="1200">
                <a:solidFill>
                  <a:schemeClr val="tx1"/>
                </a:solidFill>
                <a:effectLst/>
                <a:latin typeface="+mn-lt"/>
                <a:ea typeface="+mn-ea"/>
                <a:cs typeface="+mn-cs"/>
              </a:rPr>
              <a:t>Accept</a:t>
            </a:r>
            <a:r>
              <a:rPr lang="es-MX" sz="900" kern="1200">
                <a:solidFill>
                  <a:schemeClr val="tx1"/>
                </a:solidFill>
                <a:effectLst/>
                <a:latin typeface="+mn-lt"/>
                <a:ea typeface="+mn-ea"/>
                <a:cs typeface="+mn-cs"/>
              </a:rPr>
              <a:t> hoặc </a:t>
            </a:r>
            <a:r>
              <a:rPr lang="es-MX" sz="900" b="1" kern="1200">
                <a:solidFill>
                  <a:schemeClr val="tx1"/>
                </a:solidFill>
                <a:effectLst/>
                <a:latin typeface="+mn-lt"/>
                <a:ea typeface="+mn-ea"/>
                <a:cs typeface="+mn-cs"/>
              </a:rPr>
              <a:t>Reject</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a:effectLst/>
              </a:rPr>
              <a:t>Nếu bấm </a:t>
            </a:r>
            <a:r>
              <a:rPr lang="es-MX" b="1">
                <a:effectLst/>
              </a:rPr>
              <a:t>Accept:</a:t>
            </a:r>
            <a:r>
              <a:rPr lang="es-MX">
                <a:effectLst/>
              </a:rPr>
              <a:t> các thay đổi đã chọn sẽ được đưa vào bài trình chiếu. </a:t>
            </a:r>
            <a:endParaRPr lang="en-US">
              <a:effectLst/>
            </a:endParaRPr>
          </a:p>
          <a:p>
            <a:pPr marL="171450" lvl="0" indent="-171450">
              <a:buFont typeface="Arial" panose="020B0604020202020204" pitchFamily="34" charset="0"/>
              <a:buChar char="•"/>
            </a:pPr>
            <a:r>
              <a:rPr lang="es-MX">
                <a:effectLst/>
              </a:rPr>
              <a:t>Nếu bấm </a:t>
            </a:r>
            <a:r>
              <a:rPr lang="es-MX" b="1">
                <a:effectLst/>
              </a:rPr>
              <a:t>Reject</a:t>
            </a:r>
            <a:r>
              <a:rPr lang="es-MX">
                <a:effectLst/>
              </a:rPr>
              <a:t>: phiên bản gốc của các thay đổi đã chọn sẽ được khôi phục.</a:t>
            </a:r>
            <a:endParaRPr lang="en-US">
              <a:effectLst/>
            </a:endParaRPr>
          </a:p>
          <a:p>
            <a:pPr lvl="0"/>
            <a:r>
              <a:rPr lang="es-MX" sz="900" b="1" kern="1200">
                <a:solidFill>
                  <a:schemeClr val="tx1"/>
                </a:solidFill>
                <a:effectLst/>
                <a:latin typeface="+mn-lt"/>
                <a:ea typeface="+mn-ea"/>
                <a:cs typeface="+mn-cs"/>
              </a:rPr>
              <a:t>Kết hợp các thay đổi từ phiên bản thứ hai thành bản thứ nhất: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Compare, bấm </a:t>
            </a:r>
            <a:r>
              <a:rPr lang="en-US" sz="900" b="1" kern="1200">
                <a:solidFill>
                  <a:schemeClr val="tx1"/>
                </a:solidFill>
                <a:effectLst/>
                <a:latin typeface="+mn-lt"/>
                <a:ea typeface="+mn-ea"/>
                <a:cs typeface="+mn-cs"/>
              </a:rPr>
              <a:t>Accept Change.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ngăn Revisions, trên thẻ Slides, bấm vào hộp kiểm của mỗi thay đổi.</a:t>
            </a:r>
          </a:p>
          <a:p>
            <a:pPr marL="171450" indent="-171450">
              <a:buFont typeface="Arial" panose="020B0604020202020204" pitchFamily="34" charset="0"/>
              <a:buChar char="•"/>
            </a:pPr>
            <a:r>
              <a:rPr lang="en-US" sz="900" kern="1200">
                <a:solidFill>
                  <a:schemeClr val="tx1"/>
                </a:solidFill>
                <a:effectLst/>
                <a:latin typeface="+mn-lt"/>
                <a:ea typeface="+mn-ea"/>
                <a:cs typeface="+mn-cs"/>
              </a:rPr>
              <a:t>Khi điều hướng qua các điểm khác biệt, có thể sử dụng </a:t>
            </a:r>
            <a:r>
              <a:rPr lang="en-US" sz="900" b="1" kern="1200">
                <a:solidFill>
                  <a:schemeClr val="tx1"/>
                </a:solidFill>
                <a:effectLst/>
                <a:latin typeface="+mn-lt"/>
                <a:ea typeface="+mn-ea"/>
                <a:cs typeface="+mn-cs"/>
              </a:rPr>
              <a:t>Reject Change</a:t>
            </a:r>
            <a:r>
              <a:rPr lang="en-US" sz="900" kern="1200">
                <a:solidFill>
                  <a:schemeClr val="tx1"/>
                </a:solidFill>
                <a:effectLst/>
                <a:latin typeface="+mn-lt"/>
                <a:ea typeface="+mn-ea"/>
                <a:cs typeface="+mn-cs"/>
              </a:rPr>
              <a:t> để loại bỏ từng thay đổi được đề xuất và chuyển sang thay đổi tiếp theo.</a:t>
            </a:r>
          </a:p>
          <a:p>
            <a:pPr lvl="0"/>
            <a:r>
              <a:rPr lang="es-MX" sz="900" b="1" kern="1200">
                <a:solidFill>
                  <a:schemeClr val="tx1"/>
                </a:solidFill>
                <a:effectLst/>
                <a:latin typeface="+mn-lt"/>
                <a:ea typeface="+mn-ea"/>
                <a:cs typeface="+mn-cs"/>
              </a:rPr>
              <a:t>Chấp nhận nhiều thay đổi trên một slide hoặc toàn bài trình chiếu cùng một lúc: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Compare, bấm </a:t>
            </a:r>
            <a:r>
              <a:rPr lang="en-US" sz="900" b="1" kern="1200">
                <a:solidFill>
                  <a:schemeClr val="tx1"/>
                </a:solidFill>
                <a:effectLst/>
                <a:latin typeface="+mn-lt"/>
                <a:ea typeface="+mn-ea"/>
                <a:cs typeface="+mn-cs"/>
              </a:rPr>
              <a:t>Accept All Changes to the Current Slide.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Compare, bấm </a:t>
            </a:r>
            <a:r>
              <a:rPr lang="en-US" sz="900" b="1" kern="1200">
                <a:solidFill>
                  <a:schemeClr val="tx1"/>
                </a:solidFill>
                <a:effectLst/>
                <a:latin typeface="+mn-lt"/>
                <a:ea typeface="+mn-ea"/>
                <a:cs typeface="+mn-cs"/>
              </a:rPr>
              <a:t>Accept All Changes to the Presentation</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Từ chối nhiều thay đổi trên một slide hoặc toàn bài trình chiếu cùng một lúc: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Compare, bấm </a:t>
            </a:r>
            <a:r>
              <a:rPr lang="en-US" sz="900" b="1" kern="1200">
                <a:solidFill>
                  <a:schemeClr val="tx1"/>
                </a:solidFill>
                <a:effectLst/>
                <a:latin typeface="+mn-lt"/>
                <a:ea typeface="+mn-ea"/>
                <a:cs typeface="+mn-cs"/>
              </a:rPr>
              <a:t>Reject All Changes to the Current Slide.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Trên thẻ Review, nhóm Compare, bấm </a:t>
            </a:r>
            <a:r>
              <a:rPr lang="en-US" sz="900" b="1" kern="1200">
                <a:solidFill>
                  <a:schemeClr val="tx1"/>
                </a:solidFill>
                <a:effectLst/>
                <a:latin typeface="+mn-lt"/>
                <a:ea typeface="+mn-ea"/>
                <a:cs typeface="+mn-cs"/>
              </a:rPr>
              <a:t>Reject All Changes to the Presentation</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Kết thúc Review và áp dụng các lựa chọn đã chấp nhận và từ chối:</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vào nút </a:t>
            </a:r>
            <a:r>
              <a:rPr lang="en-US" sz="900" b="1" kern="1200">
                <a:solidFill>
                  <a:schemeClr val="tx1"/>
                </a:solidFill>
                <a:effectLst/>
                <a:latin typeface="+mn-lt"/>
                <a:ea typeface="+mn-ea"/>
                <a:cs typeface="+mn-cs"/>
              </a:rPr>
              <a:t>End Review</a:t>
            </a:r>
            <a:r>
              <a:rPr lang="en-US" sz="900" kern="1200">
                <a:solidFill>
                  <a:schemeClr val="tx1"/>
                </a:solidFill>
                <a:effectLst/>
                <a:latin typeface="+mn-lt"/>
                <a:ea typeface="+mn-ea"/>
                <a:cs typeface="+mn-cs"/>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9</a:t>
            </a:fld>
            <a:endParaRPr lang="en-US"/>
          </a:p>
        </p:txBody>
      </p:sp>
    </p:spTree>
    <p:extLst>
      <p:ext uri="{BB962C8B-B14F-4D97-AF65-F5344CB8AC3E}">
        <p14:creationId xmlns:p14="http://schemas.microsoft.com/office/powerpoint/2010/main" val="306499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10</a:t>
            </a:fld>
            <a:endParaRPr lang="en-US"/>
          </a:p>
        </p:txBody>
      </p:sp>
    </p:spTree>
    <p:extLst>
      <p:ext uri="{BB962C8B-B14F-4D97-AF65-F5344CB8AC3E}">
        <p14:creationId xmlns:p14="http://schemas.microsoft.com/office/powerpoint/2010/main" val="1244889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7196" y="1293415"/>
            <a:ext cx="6527207" cy="977579"/>
          </a:xfrm>
        </p:spPr>
        <p:txBody>
          <a:bodyPr>
            <a:noAutofit/>
          </a:bodyPr>
          <a:lstStyle>
            <a:lvl1pPr algn="ctr">
              <a:defRPr sz="28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2257197" y="2525757"/>
            <a:ext cx="6527206" cy="685800"/>
          </a:xfrm>
        </p:spPr>
        <p:txBody>
          <a:bodyPr>
            <a:noAutofit/>
          </a:bodyPr>
          <a:lstStyle>
            <a:lvl1pPr marL="0" indent="0" algn="ctr">
              <a:buNone/>
              <a:defRPr sz="2400">
                <a:solidFill>
                  <a:schemeClr val="bg1"/>
                </a:solidFill>
                <a:effectLst/>
                <a:latin typeface="Times New Roman" panose="02020603050405020304" pitchFamily="18" charset="0"/>
                <a:cs typeface="Times New Roman" pitchFamily="18"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3430"/>
            <a:ext cx="1133534" cy="400070"/>
          </a:xfrm>
          <a:prstGeom prst="rect">
            <a:avLst/>
          </a:prstGeom>
        </p:spPr>
      </p:pic>
    </p:spTree>
    <p:extLst>
      <p:ext uri="{BB962C8B-B14F-4D97-AF65-F5344CB8AC3E}">
        <p14:creationId xmlns:p14="http://schemas.microsoft.com/office/powerpoint/2010/main" val="1294809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010400" cy="533400"/>
          </a:xfrm>
        </p:spPr>
        <p:txBody>
          <a:bodyPr/>
          <a:lstStyle>
            <a:lvl1pPr>
              <a:defRPr b="0" baseline="0">
                <a:effectLst/>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11239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a:xfrm>
            <a:off x="457200" y="4767264"/>
            <a:ext cx="2133600" cy="274637"/>
          </a:xfrm>
          <a:prstGeom prst="rect">
            <a:avLst/>
          </a:prstGeom>
        </p:spPr>
        <p:txBody>
          <a:bodyPr/>
          <a:lstStyle>
            <a:lvl1pPr algn="ctr" eaLnBrk="1" hangingPunct="1">
              <a:defRPr sz="1050" b="0">
                <a:cs typeface="Arial" charset="0"/>
              </a:defRPr>
            </a:lvl1pPr>
          </a:lstStyle>
          <a:p>
            <a:fld id="{3666938D-6E01-40AE-BE27-E7323976FC9E}" type="datetime1">
              <a:rPr lang="en-US" smtClean="0"/>
              <a:t>9/14/2019</a:t>
            </a:fld>
            <a:endParaRPr lang="en-US"/>
          </a:p>
        </p:txBody>
      </p:sp>
      <p:sp>
        <p:nvSpPr>
          <p:cNvPr id="5" name="Footer Placeholder 4"/>
          <p:cNvSpPr>
            <a:spLocks noGrp="1"/>
          </p:cNvSpPr>
          <p:nvPr>
            <p:ph type="ftr" sz="quarter" idx="15"/>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6" name="Slide Number Placeholder 5"/>
          <p:cNvSpPr>
            <a:spLocks noGrp="1"/>
          </p:cNvSpPr>
          <p:nvPr>
            <p:ph type="sldNum" sz="quarter" idx="16"/>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45369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F4426846-B55B-4708-B74B-A8C90A649460}" type="datetime1">
              <a:rPr lang="en-US" smtClean="0"/>
              <a:t>9/14/2019</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2908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881C5E52-AF91-40F7-AB2B-E9960B7F9F7A}" type="datetime1">
              <a:rPr lang="en-US" smtClean="0"/>
              <a:t>9/14/2019</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9" name="Slide Number Placeholder 8"/>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85836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a:p>
        </p:txBody>
      </p:sp>
      <p:sp>
        <p:nvSpPr>
          <p:cNvPr id="3" name="Footer Placeholder 4"/>
          <p:cNvSpPr>
            <a:spLocks noGrp="1"/>
          </p:cNvSpPr>
          <p:nvPr>
            <p:ph type="ftr" sz="quarter" idx="11"/>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4" name="Slide Number Placeholder 5"/>
          <p:cNvSpPr>
            <a:spLocks noGrp="1"/>
          </p:cNvSpPr>
          <p:nvPr>
            <p:ph type="sldNum" sz="quarter" idx="12"/>
          </p:nvPr>
        </p:nvSpPr>
        <p:spPr>
          <a:xfrm>
            <a:off x="6440557"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485155533"/>
      </p:ext>
    </p:extLst>
  </p:cSld>
  <p:clrMapOvr>
    <a:masterClrMapping/>
  </p:clrMapOvr>
  <p:transition spd="slow">
    <p:push dir="u"/>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97CFD-68A7-44BD-868F-BAE91B4CD83F}" type="datetime1">
              <a:rPr lang="en-US" smtClean="0"/>
              <a:t>9/14/2019</a:t>
            </a:fld>
            <a:endParaRPr lang="en-US"/>
          </a:p>
        </p:txBody>
      </p:sp>
      <p:sp>
        <p:nvSpPr>
          <p:cNvPr id="5" name="Footer Placeholder 4"/>
          <p:cNvSpPr>
            <a:spLocks noGrp="1"/>
          </p:cNvSpPr>
          <p:nvPr>
            <p:ph type="ftr" sz="quarter" idx="11"/>
          </p:nvPr>
        </p:nvSpPr>
        <p:spPr/>
        <p:txBody>
          <a:bodyPr/>
          <a:lstStyle/>
          <a:p>
            <a:r>
              <a:rPr lang="en-US"/>
              <a:t>MOS Word 2016 - IIG Vietnam</a:t>
            </a:r>
          </a:p>
        </p:txBody>
      </p:sp>
      <p:sp>
        <p:nvSpPr>
          <p:cNvPr id="6" name="Slide Number Placeholder 5"/>
          <p:cNvSpPr>
            <a:spLocks noGrp="1"/>
          </p:cNvSpPr>
          <p:nvPr>
            <p:ph type="sldNum" sz="quarter" idx="12"/>
          </p:nvPr>
        </p:nvSpPr>
        <p:spPr/>
        <p:txBody>
          <a:bodyPr/>
          <a:lstStyle/>
          <a:p>
            <a:fld id="{E49F9262-1392-45F9-82B8-E6BAB6B74FE5}" type="slidenum">
              <a:rPr lang="en-US" smtClean="0"/>
              <a:t>‹#›</a:t>
            </a:fld>
            <a:endParaRPr lang="en-US"/>
          </a:p>
        </p:txBody>
      </p:sp>
    </p:spTree>
    <p:extLst>
      <p:ext uri="{BB962C8B-B14F-4D97-AF65-F5344CB8AC3E}">
        <p14:creationId xmlns:p14="http://schemas.microsoft.com/office/powerpoint/2010/main" val="301882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8655" y="285750"/>
            <a:ext cx="723814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p:nvSpPr>
        <p:spPr>
          <a:xfrm>
            <a:off x="194481" y="184026"/>
            <a:ext cx="939053" cy="65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4480" y="222684"/>
            <a:ext cx="1141160" cy="659532"/>
          </a:xfrm>
          <a:prstGeom prst="rect">
            <a:avLst/>
          </a:prstGeom>
        </p:spPr>
      </p:pic>
      <p:sp>
        <p:nvSpPr>
          <p:cNvPr id="7" name="Date Placeholder 3"/>
          <p:cNvSpPr>
            <a:spLocks noGrp="1"/>
          </p:cNvSpPr>
          <p:nvPr>
            <p:ph type="dt" sz="half" idx="2"/>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9/14/2019</a:t>
            </a:fld>
            <a:endParaRPr lang="en-US" dirty="0"/>
          </a:p>
        </p:txBody>
      </p:sp>
      <p:sp>
        <p:nvSpPr>
          <p:cNvPr id="8" name="Footer Placeholder 4"/>
          <p:cNvSpPr>
            <a:spLocks noGrp="1"/>
          </p:cNvSpPr>
          <p:nvPr>
            <p:ph type="ftr" sz="quarter" idx="3"/>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9" name="Slide Number Placeholder 5"/>
          <p:cNvSpPr>
            <a:spLocks noGrp="1"/>
          </p:cNvSpPr>
          <p:nvPr>
            <p:ph type="sldNum" sz="quarter" idx="4"/>
          </p:nvPr>
        </p:nvSpPr>
        <p:spPr>
          <a:xfrm>
            <a:off x="6390861"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470629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l" rtl="0" eaLnBrk="1" fontAlgn="base" hangingPunct="1">
        <a:spcBef>
          <a:spcPct val="0"/>
        </a:spcBef>
        <a:spcAft>
          <a:spcPct val="0"/>
        </a:spcAft>
        <a:defRPr sz="3200" b="0" kern="12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2300">
          <a:solidFill>
            <a:srgbClr val="595959"/>
          </a:solidFill>
          <a:latin typeface="Calibri" pitchFamily="34" charset="0"/>
        </a:defRPr>
      </a:lvl2pPr>
      <a:lvl3pPr algn="l" rtl="0" eaLnBrk="1" fontAlgn="base" hangingPunct="1">
        <a:spcBef>
          <a:spcPct val="0"/>
        </a:spcBef>
        <a:spcAft>
          <a:spcPct val="0"/>
        </a:spcAft>
        <a:defRPr sz="2300">
          <a:solidFill>
            <a:srgbClr val="595959"/>
          </a:solidFill>
          <a:latin typeface="Calibri" pitchFamily="34" charset="0"/>
        </a:defRPr>
      </a:lvl3pPr>
      <a:lvl4pPr algn="l" rtl="0" eaLnBrk="1" fontAlgn="base" hangingPunct="1">
        <a:spcBef>
          <a:spcPct val="0"/>
        </a:spcBef>
        <a:spcAft>
          <a:spcPct val="0"/>
        </a:spcAft>
        <a:defRPr sz="2300">
          <a:solidFill>
            <a:srgbClr val="595959"/>
          </a:solidFill>
          <a:latin typeface="Calibri" pitchFamily="34" charset="0"/>
        </a:defRPr>
      </a:lvl4pPr>
      <a:lvl5pPr algn="l" rtl="0" eaLnBrk="1" fontAlgn="base" hangingPunct="1">
        <a:spcBef>
          <a:spcPct val="0"/>
        </a:spcBef>
        <a:spcAft>
          <a:spcPct val="0"/>
        </a:spcAft>
        <a:defRPr sz="2300">
          <a:solidFill>
            <a:srgbClr val="595959"/>
          </a:solidFill>
          <a:latin typeface="Calibri" pitchFamily="34" charset="0"/>
        </a:defRPr>
      </a:lvl5pPr>
      <a:lvl6pPr marL="457189" algn="l" rtl="0" eaLnBrk="1" fontAlgn="base" hangingPunct="1">
        <a:spcBef>
          <a:spcPct val="0"/>
        </a:spcBef>
        <a:spcAft>
          <a:spcPct val="0"/>
        </a:spcAft>
        <a:defRPr sz="2300">
          <a:solidFill>
            <a:srgbClr val="595959"/>
          </a:solidFill>
          <a:latin typeface="Calibri" pitchFamily="34" charset="0"/>
        </a:defRPr>
      </a:lvl6pPr>
      <a:lvl7pPr marL="914378" algn="l" rtl="0" eaLnBrk="1" fontAlgn="base" hangingPunct="1">
        <a:spcBef>
          <a:spcPct val="0"/>
        </a:spcBef>
        <a:spcAft>
          <a:spcPct val="0"/>
        </a:spcAft>
        <a:defRPr sz="2300">
          <a:solidFill>
            <a:srgbClr val="595959"/>
          </a:solidFill>
          <a:latin typeface="Calibri" pitchFamily="34" charset="0"/>
        </a:defRPr>
      </a:lvl7pPr>
      <a:lvl8pPr marL="1371566" algn="l" rtl="0" eaLnBrk="1" fontAlgn="base" hangingPunct="1">
        <a:spcBef>
          <a:spcPct val="0"/>
        </a:spcBef>
        <a:spcAft>
          <a:spcPct val="0"/>
        </a:spcAft>
        <a:defRPr sz="2300">
          <a:solidFill>
            <a:srgbClr val="595959"/>
          </a:solidFill>
          <a:latin typeface="Calibri" pitchFamily="34" charset="0"/>
        </a:defRPr>
      </a:lvl8pPr>
      <a:lvl9pPr marL="1828754" algn="l" rtl="0" eaLnBrk="1" fontAlgn="base" hangingPunct="1">
        <a:spcBef>
          <a:spcPct val="0"/>
        </a:spcBef>
        <a:spcAft>
          <a:spcPct val="0"/>
        </a:spcAft>
        <a:defRPr sz="2300">
          <a:solidFill>
            <a:srgbClr val="595959"/>
          </a:solidFill>
          <a:latin typeface="Calibri" pitchFamily="34" charset="0"/>
        </a:defRPr>
      </a:lvl9pPr>
    </p:titleStyle>
    <p:bodyStyle>
      <a:lvl1pPr marL="225425" indent="-225425"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36538"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2pPr>
      <a:lvl3pPr marL="688975"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rtl="0" eaLnBrk="1" fontAlgn="base" hangingPunct="1">
        <a:spcBef>
          <a:spcPct val="20000"/>
        </a:spcBef>
        <a:spcAft>
          <a:spcPct val="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089025" indent="-174625" algn="l" rtl="0" eaLnBrk="1" fontAlgn="base" hangingPunct="1">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ustomXml" Target="../ink/ink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9.png"/><Relationship Id="rId7" Type="http://schemas.openxmlformats.org/officeDocument/2006/relationships/customXml" Target="../ink/ink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tmp"/><Relationship Id="rId9" Type="http://schemas.openxmlformats.org/officeDocument/2006/relationships/customXml" Target="../ink/ink4.xml"/></Relationships>
</file>

<file path=ppt/slides/_rels/slide3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customXml" Target="../ink/ink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customXml" Target="../ink/ink7.xml"/><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4.tmp"/><Relationship Id="rId5" Type="http://schemas.openxmlformats.org/officeDocument/2006/relationships/customXml" Target="../ink/ink8.xml"/><Relationship Id="rId4" Type="http://schemas.openxmlformats.org/officeDocument/2006/relationships/image" Target="../media/image5.png"/><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customXml" Target="../ink/ink10.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4.tmp"/><Relationship Id="rId5" Type="http://schemas.openxmlformats.org/officeDocument/2006/relationships/customXml" Target="../ink/ink1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customXml" Target="../ink/ink13.xml"/><Relationship Id="rId7"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9.tmp"/><Relationship Id="rId5" Type="http://schemas.openxmlformats.org/officeDocument/2006/relationships/customXml" Target="../ink/ink14.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customXml" Target="../ink/ink15.xml"/><Relationship Id="rId7"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9.tmp"/><Relationship Id="rId5" Type="http://schemas.openxmlformats.org/officeDocument/2006/relationships/customXml" Target="../ink/ink1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customXml" Target="../ink/ink17.xml"/><Relationship Id="rId7"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customXml" Target="../ink/ink18.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customXml" Target="../ink/ink20.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customXml" Target="../ink/ink21.xml"/><Relationship Id="rId7"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customXml" Target="../ink/ink2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customXml" Target="../ink/ink23.xml"/><Relationship Id="rId7"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customXml" Target="../ink/ink24.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customXml" Target="../ink/ink26.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27.xml"/><Relationship Id="rId7"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customXml" Target="../ink/ink28.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ustomXml" Target="../ink/ink30.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customXml" Target="../ink/ink3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ustomXml" Target="../ink/ink34.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customXml" Target="../ink/ink3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customXml" Target="../ink/ink38.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customXml" Target="../ink/ink40.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customXml" Target="../ink/ink4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customXml" Target="../ink/ink44.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customXml" Target="../ink/ink46.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ustomXml" Target="../ink/ink48.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customXml" Target="../ink/ink50.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customXml" Target="../ink/ink5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customXml" Target="../ink/ink54.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customXml" Target="../ink/ink5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ustomXml" Target="../ink/ink58.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customXml" Target="../ink/ink6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536" y="1293415"/>
            <a:ext cx="6731867" cy="1232342"/>
          </a:xfrm>
        </p:spPr>
        <p:txBody>
          <a:bodyPr anchor="ctr">
            <a:normAutofit/>
          </a:bodyPr>
          <a:lstStyle/>
          <a:p>
            <a:r>
              <a:rPr lang="en-US"/>
              <a:t>MOS POWERPOINT 2016</a:t>
            </a:r>
            <a:br>
              <a:rPr lang="en-US" dirty="0"/>
            </a:br>
            <a:r>
              <a:rPr lang="en-US" sz="3200" err="1"/>
              <a:t>Bài</a:t>
            </a:r>
            <a:r>
              <a:rPr lang="en-US" sz="3200"/>
              <a:t> 7: </a:t>
            </a:r>
            <a:r>
              <a:rPr lang="en-US"/>
              <a:t>CHUẨN BỊ BÀI TRÌNH CHIẾU</a:t>
            </a:r>
            <a:endParaRPr lang="en-US" sz="3200" dirty="0"/>
          </a:p>
        </p:txBody>
      </p:sp>
      <p:sp>
        <p:nvSpPr>
          <p:cNvPr id="3" name="Subtitle 2"/>
          <p:cNvSpPr>
            <a:spLocks noGrp="1"/>
          </p:cNvSpPr>
          <p:nvPr>
            <p:ph type="subTitle" idx="1"/>
          </p:nvPr>
        </p:nvSpPr>
        <p:spPr/>
        <p:txBody>
          <a:bodyPr anchor="b"/>
          <a:lstStyle/>
          <a:p>
            <a:pPr algn="l"/>
            <a:r>
              <a:rPr lang="en-US" dirty="0"/>
              <a:t>Created by: IIG Vietnam</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E257C68-135C-47B8-944C-74A7A179A5EA}"/>
                  </a:ext>
                </a:extLst>
              </p14:cNvPr>
              <p14:cNvContentPartPr/>
              <p14:nvPr/>
            </p14:nvContentPartPr>
            <p14:xfrm>
              <a:off x="10678131" y="1564792"/>
              <a:ext cx="360" cy="360"/>
            </p14:xfrm>
          </p:contentPart>
        </mc:Choice>
        <mc:Fallback xmlns="">
          <p:pic>
            <p:nvPicPr>
              <p:cNvPr id="5" name="Ink 4">
                <a:extLst>
                  <a:ext uri="{FF2B5EF4-FFF2-40B4-BE49-F238E27FC236}">
                    <a16:creationId xmlns:a16="http://schemas.microsoft.com/office/drawing/2014/main" id="{CE257C68-135C-47B8-944C-74A7A179A5EA}"/>
                  </a:ext>
                </a:extLst>
              </p:cNvPr>
              <p:cNvPicPr/>
              <p:nvPr/>
            </p:nvPicPr>
            <p:blipFill>
              <a:blip r:embed="rId4"/>
              <a:stretch>
                <a:fillRect/>
              </a:stretch>
            </p:blipFill>
            <p:spPr>
              <a:xfrm>
                <a:off x="10669131" y="15557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82C42EB3-9084-4908-964C-ADE5B569D750}"/>
                  </a:ext>
                </a:extLst>
              </p14:cNvPr>
              <p14:cNvContentPartPr/>
              <p14:nvPr/>
            </p14:nvContentPartPr>
            <p14:xfrm>
              <a:off x="5873571" y="2959792"/>
              <a:ext cx="360" cy="360"/>
            </p14:xfrm>
          </p:contentPart>
        </mc:Choice>
        <mc:Fallback xmlns="">
          <p:pic>
            <p:nvPicPr>
              <p:cNvPr id="7" name="Ink 6">
                <a:extLst>
                  <a:ext uri="{FF2B5EF4-FFF2-40B4-BE49-F238E27FC236}">
                    <a16:creationId xmlns:a16="http://schemas.microsoft.com/office/drawing/2014/main" id="{82C42EB3-9084-4908-964C-ADE5B569D750}"/>
                  </a:ext>
                </a:extLst>
              </p:cNvPr>
              <p:cNvPicPr/>
              <p:nvPr/>
            </p:nvPicPr>
            <p:blipFill>
              <a:blip r:embed="rId4"/>
              <a:stretch>
                <a:fillRect/>
              </a:stretch>
            </p:blipFill>
            <p:spPr>
              <a:xfrm>
                <a:off x="5864931" y="2951152"/>
                <a:ext cx="18000" cy="18000"/>
              </a:xfrm>
              <a:prstGeom prst="rect">
                <a:avLst/>
              </a:prstGeom>
            </p:spPr>
          </p:pic>
        </mc:Fallback>
      </mc:AlternateContent>
    </p:spTree>
    <p:extLst>
      <p:ext uri="{BB962C8B-B14F-4D97-AF65-F5344CB8AC3E}">
        <p14:creationId xmlns:p14="http://schemas.microsoft.com/office/powerpoint/2010/main" val="509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Tùy chỉnh bài trình chiếu</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10</a:t>
            </a:fld>
            <a:endParaRPr lang="en-US"/>
          </a:p>
        </p:txBody>
      </p:sp>
    </p:spTree>
    <p:extLst>
      <p:ext uri="{BB962C8B-B14F-4D97-AF65-F5344CB8AC3E}">
        <p14:creationId xmlns:p14="http://schemas.microsoft.com/office/powerpoint/2010/main" val="54621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Thêm ghi chú cho người trình bày (Speaker Notes)</a:t>
            </a:r>
            <a:endParaRPr lang="en-US" dirty="0"/>
          </a:p>
        </p:txBody>
      </p:sp>
      <p:sp>
        <p:nvSpPr>
          <p:cNvPr id="12" name="Text Placeholder 11">
            <a:extLst>
              <a:ext uri="{FF2B5EF4-FFF2-40B4-BE49-F238E27FC236}">
                <a16:creationId xmlns:a16="http://schemas.microsoft.com/office/drawing/2014/main" id="{B00835D4-99EB-4FD8-BF39-6849B1ADCA71}"/>
              </a:ext>
            </a:extLst>
          </p:cNvPr>
          <p:cNvSpPr>
            <a:spLocks noGrp="1"/>
          </p:cNvSpPr>
          <p:nvPr>
            <p:ph type="body" sz="quarter" idx="13"/>
          </p:nvPr>
        </p:nvSpPr>
        <p:spPr>
          <a:xfrm>
            <a:off x="457200" y="1962150"/>
            <a:ext cx="8229600" cy="3429000"/>
          </a:xfrm>
        </p:spPr>
        <p:txBody>
          <a:bodyPr/>
          <a:lstStyle/>
          <a:p>
            <a:r>
              <a:rPr lang="es-MX"/>
              <a:t>PowerPoint cho phép thêm ghi chú của người trình bày vào mỗi slide để giúp bạn nhớ lại thông tin liên quan đến slide đó. </a:t>
            </a:r>
          </a:p>
          <a:p>
            <a:r>
              <a:rPr lang="es-MX"/>
              <a:t>Bạn có thể xem ghi chú trong khi thuyết trình bằng chế độ Presenter View hoặc có thể in ghi chú. </a:t>
            </a:r>
          </a:p>
          <a:p>
            <a:r>
              <a:rPr lang="es-MX"/>
              <a:t>Khán giả không thể nhìn thấy ghi chú của người trình bày.</a:t>
            </a:r>
            <a:endParaRPr lang="en-US"/>
          </a:p>
          <a:p>
            <a:r>
              <a:rPr lang="es-MX"/>
              <a:t>Nhập văn bản vào phần Notes và có thể chỉnh sửa và định dạng văn bản bằng các tùy chọn trên thẻ Home.</a:t>
            </a:r>
            <a:endParaRPr lang="en-US"/>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11</a:t>
            </a:fld>
            <a:endParaRPr lang="en-US"/>
          </a:p>
        </p:txBody>
      </p:sp>
      <p:pic>
        <p:nvPicPr>
          <p:cNvPr id="6" name="Picture 5">
            <a:extLst>
              <a:ext uri="{FF2B5EF4-FFF2-40B4-BE49-F238E27FC236}">
                <a16:creationId xmlns:a16="http://schemas.microsoft.com/office/drawing/2014/main" id="{B3A05BFB-626C-418D-85B5-1837F22A4369}"/>
              </a:ext>
            </a:extLst>
          </p:cNvPr>
          <p:cNvPicPr/>
          <p:nvPr/>
        </p:nvPicPr>
        <p:blipFill>
          <a:blip r:embed="rId3"/>
          <a:stretch>
            <a:fillRect/>
          </a:stretch>
        </p:blipFill>
        <p:spPr>
          <a:xfrm>
            <a:off x="1741805" y="1203007"/>
            <a:ext cx="4277995" cy="743585"/>
          </a:xfrm>
          <a:prstGeom prst="rect">
            <a:avLst/>
          </a:prstGeom>
        </p:spPr>
      </p:pic>
    </p:spTree>
    <p:extLst>
      <p:ext uri="{BB962C8B-B14F-4D97-AF65-F5344CB8AC3E}">
        <p14:creationId xmlns:p14="http://schemas.microsoft.com/office/powerpoint/2010/main" val="1147890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Thêm ghi chú cho người trình bày (Speaker Notes)</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12</a:t>
            </a:fld>
            <a:endParaRPr lang="en-US"/>
          </a:p>
        </p:txBody>
      </p:sp>
      <p:pic>
        <p:nvPicPr>
          <p:cNvPr id="10" name="Picture 9">
            <a:extLst>
              <a:ext uri="{FF2B5EF4-FFF2-40B4-BE49-F238E27FC236}">
                <a16:creationId xmlns:a16="http://schemas.microsoft.com/office/drawing/2014/main" id="{9FCD46FE-D40D-48A2-903C-D847DE78F247}"/>
              </a:ext>
            </a:extLst>
          </p:cNvPr>
          <p:cNvPicPr/>
          <p:nvPr/>
        </p:nvPicPr>
        <p:blipFill>
          <a:blip r:embed="rId3"/>
          <a:stretch>
            <a:fillRect/>
          </a:stretch>
        </p:blipFill>
        <p:spPr>
          <a:xfrm>
            <a:off x="1902301" y="1136738"/>
            <a:ext cx="5339398" cy="3265077"/>
          </a:xfrm>
          <a:prstGeom prst="rect">
            <a:avLst/>
          </a:prstGeom>
        </p:spPr>
      </p:pic>
    </p:spTree>
    <p:extLst>
      <p:ext uri="{BB962C8B-B14F-4D97-AF65-F5344CB8AC3E}">
        <p14:creationId xmlns:p14="http://schemas.microsoft.com/office/powerpoint/2010/main" val="2199347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Xem trước bản in các trang ghi chú</a:t>
            </a:r>
            <a:endParaRPr lang="en-US" dirty="0"/>
          </a:p>
        </p:txBody>
      </p:sp>
      <p:sp>
        <p:nvSpPr>
          <p:cNvPr id="11" name="Text Placeholder 10">
            <a:extLst>
              <a:ext uri="{FF2B5EF4-FFF2-40B4-BE49-F238E27FC236}">
                <a16:creationId xmlns:a16="http://schemas.microsoft.com/office/drawing/2014/main" id="{1EB01D90-3EB9-468D-9E1B-F41F45E2577F}"/>
              </a:ext>
            </a:extLst>
          </p:cNvPr>
          <p:cNvSpPr>
            <a:spLocks noGrp="1"/>
          </p:cNvSpPr>
          <p:nvPr>
            <p:ph type="body" sz="quarter" idx="13"/>
          </p:nvPr>
        </p:nvSpPr>
        <p:spPr>
          <a:xfrm>
            <a:off x="241300" y="971550"/>
            <a:ext cx="8331200" cy="3429000"/>
          </a:xfrm>
        </p:spPr>
        <p:txBody>
          <a:bodyPr/>
          <a:lstStyle/>
          <a:p>
            <a:r>
              <a:rPr lang="es-MX"/>
              <a:t>Trong chế độ xem Notes Page, có thể định dạng, thay đổi kích thước và định vị lại khu vực ghi chú, cũng như thêm hình ảnh và các đối tượng khác vào ghi chú. </a:t>
            </a:r>
          </a:p>
          <a:p>
            <a:r>
              <a:rPr lang="es-MX"/>
              <a:t>Hình ảnh và đối tượng được thêm vào trong chế độ xem Notes Page sẽ xuất hiện trên các trang ghi chú in, nhưng không được hiển thị trong chế độ xem Normal.</a:t>
            </a:r>
            <a:endParaRPr lang="en-US"/>
          </a:p>
          <a:p>
            <a:pPr lvl="0"/>
            <a:r>
              <a:rPr lang="es-MX"/>
              <a:t>Có thể định dạng văn bản ghi chú trực tiếp trong ngăn Notes ở chế độ xem Normal. </a:t>
            </a:r>
          </a:p>
          <a:p>
            <a:pPr lvl="0"/>
            <a:r>
              <a:rPr lang="es-MX"/>
              <a:t>Có thể sử dụng Notes Master để định dạng trang in.</a:t>
            </a:r>
            <a:endParaRPr lang="en-US"/>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13</a:t>
            </a:fld>
            <a:endParaRPr lang="en-US"/>
          </a:p>
        </p:txBody>
      </p:sp>
    </p:spTree>
    <p:extLst>
      <p:ext uri="{BB962C8B-B14F-4D97-AF65-F5344CB8AC3E}">
        <p14:creationId xmlns:p14="http://schemas.microsoft.com/office/powerpoint/2010/main" val="7715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 Notes Pages</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14</a:t>
            </a:fld>
            <a:endParaRPr lang="en-US"/>
          </a:p>
        </p:txBody>
      </p:sp>
      <p:pic>
        <p:nvPicPr>
          <p:cNvPr id="10" name="Picture 9">
            <a:extLst>
              <a:ext uri="{FF2B5EF4-FFF2-40B4-BE49-F238E27FC236}">
                <a16:creationId xmlns:a16="http://schemas.microsoft.com/office/drawing/2014/main" id="{2F18ADE5-67AD-4CA3-9CFE-255142E9DE40}"/>
              </a:ext>
            </a:extLst>
          </p:cNvPr>
          <p:cNvPicPr/>
          <p:nvPr/>
        </p:nvPicPr>
        <p:blipFill rotWithShape="1">
          <a:blip r:embed="rId3">
            <a:extLst>
              <a:ext uri="{28A0092B-C50C-407E-A947-70E740481C1C}">
                <a14:useLocalDpi xmlns:a14="http://schemas.microsoft.com/office/drawing/2010/main" val="0"/>
              </a:ext>
            </a:extLst>
          </a:blip>
          <a:srcRect r="1722" b="1880"/>
          <a:stretch/>
        </p:blipFill>
        <p:spPr bwMode="auto">
          <a:xfrm>
            <a:off x="1792605" y="952500"/>
            <a:ext cx="2665095" cy="37154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93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Tạo Handouts</a:t>
            </a:r>
            <a:endParaRPr lang="en-US" dirty="0"/>
          </a:p>
        </p:txBody>
      </p:sp>
      <p:sp>
        <p:nvSpPr>
          <p:cNvPr id="11" name="Text Placeholder 10">
            <a:extLst>
              <a:ext uri="{FF2B5EF4-FFF2-40B4-BE49-F238E27FC236}">
                <a16:creationId xmlns:a16="http://schemas.microsoft.com/office/drawing/2014/main" id="{6965F5DF-C1C3-4C5A-874D-AE6545FDA4AD}"/>
              </a:ext>
            </a:extLst>
          </p:cNvPr>
          <p:cNvSpPr>
            <a:spLocks noGrp="1"/>
          </p:cNvSpPr>
          <p:nvPr>
            <p:ph type="body" sz="quarter" idx="13"/>
          </p:nvPr>
        </p:nvSpPr>
        <p:spPr/>
        <p:txBody>
          <a:bodyPr/>
          <a:lstStyle/>
          <a:p>
            <a:r>
              <a:rPr lang="es-MX"/>
              <a:t>PowerPoint cung cấp các tùy chọn để in tài liệu cho khán giả để đọc trong hoặc xem sau khi thuyết trình. </a:t>
            </a:r>
          </a:p>
          <a:p>
            <a:r>
              <a:rPr lang="es-MX"/>
              <a:t>Bản handout để giúp khán giả theo dõi bài thuyết trình, cung cấp tóm tắt các điểm chính để xem sau khi thuyết trình hoặc cung cấp thông tin liên hệ của bạn.</a:t>
            </a:r>
            <a:endParaRPr lang="en-US"/>
          </a:p>
          <a:p>
            <a:r>
              <a:rPr lang="es-MX"/>
              <a:t>Handout Master xác định giao diện và bố cục của handout bài trình chiếu. Handout Master chứa hình ảnh thu nhỏ của các slide thuyết trình cùng với các yếu tố khác, chẳng hạn như số slide và chân trang.</a:t>
            </a:r>
            <a:endParaRPr lang="en-US"/>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15</a:t>
            </a:fld>
            <a:endParaRPr lang="en-US"/>
          </a:p>
        </p:txBody>
      </p:sp>
    </p:spTree>
    <p:extLst>
      <p:ext uri="{BB962C8B-B14F-4D97-AF65-F5344CB8AC3E}">
        <p14:creationId xmlns:p14="http://schemas.microsoft.com/office/powerpoint/2010/main" val="4060503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Tạo Handouts</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16</a:t>
            </a:fld>
            <a:endParaRPr lang="en-US"/>
          </a:p>
        </p:txBody>
      </p:sp>
      <p:pic>
        <p:nvPicPr>
          <p:cNvPr id="10" name="Picture 9">
            <a:extLst>
              <a:ext uri="{FF2B5EF4-FFF2-40B4-BE49-F238E27FC236}">
                <a16:creationId xmlns:a16="http://schemas.microsoft.com/office/drawing/2014/main" id="{07C2757E-3DAA-4674-BFAE-F36AE155FB1E}"/>
              </a:ext>
            </a:extLst>
          </p:cNvPr>
          <p:cNvPicPr/>
          <p:nvPr/>
        </p:nvPicPr>
        <p:blipFill>
          <a:blip r:embed="rId3"/>
          <a:stretch>
            <a:fillRect/>
          </a:stretch>
        </p:blipFill>
        <p:spPr>
          <a:xfrm>
            <a:off x="943451" y="987109"/>
            <a:ext cx="5113020" cy="847090"/>
          </a:xfrm>
          <a:prstGeom prst="rect">
            <a:avLst/>
          </a:prstGeom>
        </p:spPr>
      </p:pic>
      <p:pic>
        <p:nvPicPr>
          <p:cNvPr id="12" name="Picture 11">
            <a:extLst>
              <a:ext uri="{FF2B5EF4-FFF2-40B4-BE49-F238E27FC236}">
                <a16:creationId xmlns:a16="http://schemas.microsoft.com/office/drawing/2014/main" id="{B0D82412-91D0-44F1-AD62-41B7027DEC7F}"/>
              </a:ext>
            </a:extLst>
          </p:cNvPr>
          <p:cNvPicPr/>
          <p:nvPr/>
        </p:nvPicPr>
        <p:blipFill>
          <a:blip r:embed="rId4"/>
          <a:stretch>
            <a:fillRect/>
          </a:stretch>
        </p:blipFill>
        <p:spPr>
          <a:xfrm>
            <a:off x="943451" y="2002158"/>
            <a:ext cx="2082183" cy="2765106"/>
          </a:xfrm>
          <a:prstGeom prst="rect">
            <a:avLst/>
          </a:prstGeom>
        </p:spPr>
      </p:pic>
      <p:pic>
        <p:nvPicPr>
          <p:cNvPr id="13" name="Picture 12">
            <a:extLst>
              <a:ext uri="{FF2B5EF4-FFF2-40B4-BE49-F238E27FC236}">
                <a16:creationId xmlns:a16="http://schemas.microsoft.com/office/drawing/2014/main" id="{118AFD2F-6515-4A40-A413-EA1DEA5AF7BC}"/>
              </a:ext>
            </a:extLst>
          </p:cNvPr>
          <p:cNvPicPr/>
          <p:nvPr/>
        </p:nvPicPr>
        <p:blipFill>
          <a:blip r:embed="rId5"/>
          <a:stretch>
            <a:fillRect/>
          </a:stretch>
        </p:blipFill>
        <p:spPr>
          <a:xfrm>
            <a:off x="3355904" y="2571750"/>
            <a:ext cx="2700567" cy="2038048"/>
          </a:xfrm>
          <a:prstGeom prst="rect">
            <a:avLst/>
          </a:prstGeom>
        </p:spPr>
      </p:pic>
      <p:pic>
        <p:nvPicPr>
          <p:cNvPr id="14" name="Picture 13">
            <a:extLst>
              <a:ext uri="{FF2B5EF4-FFF2-40B4-BE49-F238E27FC236}">
                <a16:creationId xmlns:a16="http://schemas.microsoft.com/office/drawing/2014/main" id="{42FFF5AC-CEB1-45AA-9E39-F831ED4F547D}"/>
              </a:ext>
            </a:extLst>
          </p:cNvPr>
          <p:cNvPicPr/>
          <p:nvPr/>
        </p:nvPicPr>
        <p:blipFill>
          <a:blip r:embed="rId6"/>
          <a:stretch>
            <a:fillRect/>
          </a:stretch>
        </p:blipFill>
        <p:spPr>
          <a:xfrm>
            <a:off x="6384915" y="987109"/>
            <a:ext cx="1222232" cy="2375019"/>
          </a:xfrm>
          <a:prstGeom prst="rect">
            <a:avLst/>
          </a:prstGeom>
        </p:spPr>
      </p:pic>
    </p:spTree>
    <p:extLst>
      <p:ext uri="{BB962C8B-B14F-4D97-AF65-F5344CB8AC3E}">
        <p14:creationId xmlns:p14="http://schemas.microsoft.com/office/powerpoint/2010/main" val="1954682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85750"/>
            <a:ext cx="7696200" cy="533400"/>
          </a:xfrm>
        </p:spPr>
        <p:txBody>
          <a:bodyPr/>
          <a:lstStyle/>
          <a:p>
            <a:r>
              <a:rPr lang="en-US"/>
              <a:t>Xuất bản bài trình chiếu sang Microsoft Word</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17</a:t>
            </a:fld>
            <a:endParaRPr lang="en-US"/>
          </a:p>
        </p:txBody>
      </p:sp>
      <p:pic>
        <p:nvPicPr>
          <p:cNvPr id="15" name="Picture 14">
            <a:extLst>
              <a:ext uri="{FF2B5EF4-FFF2-40B4-BE49-F238E27FC236}">
                <a16:creationId xmlns:a16="http://schemas.microsoft.com/office/drawing/2014/main" id="{5EE5B63C-CFDC-48BC-A323-606398DBA4E1}"/>
              </a:ext>
            </a:extLst>
          </p:cNvPr>
          <p:cNvPicPr/>
          <p:nvPr/>
        </p:nvPicPr>
        <p:blipFill>
          <a:blip r:embed="rId3"/>
          <a:stretch>
            <a:fillRect/>
          </a:stretch>
        </p:blipFill>
        <p:spPr>
          <a:xfrm>
            <a:off x="746442" y="1062039"/>
            <a:ext cx="2134236" cy="3432349"/>
          </a:xfrm>
          <a:prstGeom prst="rect">
            <a:avLst/>
          </a:prstGeom>
        </p:spPr>
      </p:pic>
      <p:pic>
        <p:nvPicPr>
          <p:cNvPr id="16" name="Picture 15">
            <a:extLst>
              <a:ext uri="{FF2B5EF4-FFF2-40B4-BE49-F238E27FC236}">
                <a16:creationId xmlns:a16="http://schemas.microsoft.com/office/drawing/2014/main" id="{96E769E4-EE47-4B56-A90E-E64A07ABE4C0}"/>
              </a:ext>
            </a:extLst>
          </p:cNvPr>
          <p:cNvPicPr/>
          <p:nvPr/>
        </p:nvPicPr>
        <p:blipFill>
          <a:blip r:embed="rId4"/>
          <a:stretch>
            <a:fillRect/>
          </a:stretch>
        </p:blipFill>
        <p:spPr bwMode="auto">
          <a:xfrm>
            <a:off x="3225800" y="1062039"/>
            <a:ext cx="5461000" cy="34623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5762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Đính kèm phông chữ</a:t>
            </a:r>
            <a:endParaRPr lang="en-US" dirty="0"/>
          </a:p>
        </p:txBody>
      </p:sp>
      <p:sp>
        <p:nvSpPr>
          <p:cNvPr id="10" name="Text Placeholder 9">
            <a:extLst>
              <a:ext uri="{FF2B5EF4-FFF2-40B4-BE49-F238E27FC236}">
                <a16:creationId xmlns:a16="http://schemas.microsoft.com/office/drawing/2014/main" id="{1EB1C35A-5816-464C-A2E4-904B179341D5}"/>
              </a:ext>
            </a:extLst>
          </p:cNvPr>
          <p:cNvSpPr>
            <a:spLocks noGrp="1"/>
          </p:cNvSpPr>
          <p:nvPr>
            <p:ph type="body" sz="quarter" idx="13"/>
          </p:nvPr>
        </p:nvSpPr>
        <p:spPr/>
        <p:txBody>
          <a:bodyPr/>
          <a:lstStyle/>
          <a:p>
            <a:r>
              <a:rPr lang="es-MX"/>
              <a:t>Khi bạn sử dụng phông chữ chuẩn hoặc phông chữ đặc biệt trong bài trình chiếu, bạn có thể nhúng phông chữ vào tập tin bài trình chiếu. </a:t>
            </a:r>
          </a:p>
          <a:p>
            <a:r>
              <a:rPr lang="es-MX"/>
              <a:t>Nhúng phông chữ cho phép các phông chữ được lưu kèm theo bài trình chiếu đảm bảo rằng người dùng khi xem bài trình chiếu trên bất kỳ máy tính nào cũng hiển thị đúng thiết kế.</a:t>
            </a:r>
            <a:endParaRPr lang="en-US"/>
          </a:p>
          <a:p>
            <a:r>
              <a:rPr lang="es-MX"/>
              <a:t>Nếu không nhúng phông chữ, phông chữ không được cài đặt trên thiết bị hiển thị thì nó sẽ được thay thế bằng phông chữ gần nhất có sẵn</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18</a:t>
            </a:fld>
            <a:endParaRPr lang="en-US"/>
          </a:p>
        </p:txBody>
      </p:sp>
    </p:spTree>
    <p:extLst>
      <p:ext uri="{BB962C8B-B14F-4D97-AF65-F5344CB8AC3E}">
        <p14:creationId xmlns:p14="http://schemas.microsoft.com/office/powerpoint/2010/main" val="2107692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Đính kèm phông chữ</a:t>
            </a:r>
            <a:endParaRPr lang="en-US" dirty="0"/>
          </a:p>
        </p:txBody>
      </p:sp>
      <p:sp>
        <p:nvSpPr>
          <p:cNvPr id="10" name="Text Placeholder 9">
            <a:extLst>
              <a:ext uri="{FF2B5EF4-FFF2-40B4-BE49-F238E27FC236}">
                <a16:creationId xmlns:a16="http://schemas.microsoft.com/office/drawing/2014/main" id="{1EB1C35A-5816-464C-A2E4-904B179341D5}"/>
              </a:ext>
            </a:extLst>
          </p:cNvPr>
          <p:cNvSpPr>
            <a:spLocks noGrp="1"/>
          </p:cNvSpPr>
          <p:nvPr>
            <p:ph type="body" sz="quarter" idx="13"/>
          </p:nvPr>
        </p:nvSpPr>
        <p:spPr>
          <a:xfrm>
            <a:off x="457200" y="990600"/>
            <a:ext cx="8229600" cy="3562350"/>
          </a:xfrm>
        </p:spPr>
        <p:txBody>
          <a:bodyPr/>
          <a:lstStyle/>
          <a:p>
            <a:pPr marL="0" indent="0">
              <a:buNone/>
            </a:pPr>
            <a:r>
              <a:rPr lang="es-MX" sz="2000"/>
              <a:t>Nhúng phông chữ yêu cầu các yếu tố cần thiết:</a:t>
            </a:r>
            <a:endParaRPr lang="en-US" sz="2000"/>
          </a:p>
          <a:p>
            <a:pPr lvl="0"/>
            <a:r>
              <a:rPr lang="es-MX" sz="2000"/>
              <a:t>Phông chữ có thể nhúng được hay không thường được quy định bởi nhà cung cấp phông chữ. </a:t>
            </a:r>
            <a:endParaRPr lang="en-US" sz="2000"/>
          </a:p>
          <a:p>
            <a:pPr lvl="0"/>
            <a:r>
              <a:rPr lang="es-MX" sz="2000"/>
              <a:t>Nếu cố nhúng các phông chữ không được phép nhúng, PowerPoint sẽ hiển thị thông báo lỗi.</a:t>
            </a:r>
            <a:endParaRPr lang="en-US" sz="2000"/>
          </a:p>
          <a:p>
            <a:pPr lvl="0"/>
            <a:r>
              <a:rPr lang="es-MX" sz="2000"/>
              <a:t>Để xác định xem một phông chữ có thể nhúng được không, hãy kiểm tra các thuộc tính phông chữ trong mục Font ở công cụ Control Panel.</a:t>
            </a:r>
            <a:endParaRPr lang="en-US" sz="2000"/>
          </a:p>
          <a:p>
            <a:pPr lvl="0"/>
            <a:r>
              <a:rPr lang="es-MX" sz="2000"/>
              <a:t>Nhúng phông chữ làm tăng kích thước tập tin bài trình chiếu.</a:t>
            </a:r>
            <a:endParaRPr lang="en-US" sz="2000"/>
          </a:p>
          <a:p>
            <a:pPr lvl="0"/>
            <a:r>
              <a:rPr lang="es-MX" sz="2000"/>
              <a:t>Lưu tập tin dưới dạng PDF sẽ hiển thị được các phông chữ đặc biệt nhưng bài trình chiếu sẽ không thể chỉnh sửa.</a:t>
            </a:r>
            <a:endParaRPr lang="en-US" sz="2000"/>
          </a:p>
          <a:p>
            <a:endParaRPr lang="en-US" sz="200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19</a:t>
            </a:fld>
            <a:endParaRPr lang="en-US"/>
          </a:p>
        </p:txBody>
      </p:sp>
    </p:spTree>
    <p:extLst>
      <p:ext uri="{BB962C8B-B14F-4D97-AF65-F5344CB8AC3E}">
        <p14:creationId xmlns:p14="http://schemas.microsoft.com/office/powerpoint/2010/main" val="1066565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sử</a:t>
            </a:r>
            <a:r>
              <a:rPr lang="en-US" dirty="0"/>
              <a:t> </a:t>
            </a:r>
            <a:r>
              <a:rPr lang="en-US" dirty="0" err="1"/>
              <a:t>dụng</a:t>
            </a:r>
            <a:endParaRPr lang="en-US" dirty="0"/>
          </a:p>
        </p:txBody>
      </p:sp>
      <p:sp>
        <p:nvSpPr>
          <p:cNvPr id="3" name="Content Placeholder 2"/>
          <p:cNvSpPr>
            <a:spLocks noGrp="1"/>
          </p:cNvSpPr>
          <p:nvPr>
            <p:ph type="body" sz="quarter" idx="13"/>
          </p:nvPr>
        </p:nvSpPr>
        <p:spPr>
          <a:xfrm>
            <a:off x="665018" y="925417"/>
            <a:ext cx="7845137" cy="3627533"/>
          </a:xfrm>
        </p:spPr>
        <p:txBody>
          <a:bodyPr anchor="ctr"/>
          <a:lstStyle/>
          <a:p>
            <a:r>
              <a:rPr lang="en-US" sz="2200" dirty="0" err="1"/>
              <a:t>Sử</a:t>
            </a:r>
            <a:r>
              <a:rPr lang="en-US" sz="2200" dirty="0"/>
              <a:t> </a:t>
            </a:r>
            <a:r>
              <a:rPr lang="en-US" sz="2200" dirty="0" err="1"/>
              <a:t>dụng</a:t>
            </a:r>
            <a:r>
              <a:rPr lang="en-US" sz="2200" dirty="0"/>
              <a:t> </a:t>
            </a:r>
            <a:r>
              <a:rPr lang="en-US" sz="2200" dirty="0" err="1"/>
              <a:t>màn</a:t>
            </a:r>
            <a:r>
              <a:rPr lang="en-US" sz="2200" dirty="0"/>
              <a:t> </a:t>
            </a:r>
            <a:r>
              <a:rPr lang="en-US" sz="2200" dirty="0" err="1"/>
              <a:t>hình</a:t>
            </a:r>
            <a:r>
              <a:rPr lang="en-US" sz="2200" dirty="0"/>
              <a:t> ở </a:t>
            </a:r>
            <a:r>
              <a:rPr lang="en-US" sz="2200" dirty="0" err="1"/>
              <a:t>chế</a:t>
            </a:r>
            <a:r>
              <a:rPr lang="en-US" sz="2200" dirty="0"/>
              <a:t> </a:t>
            </a:r>
            <a:r>
              <a:rPr lang="en-US" sz="2200" dirty="0" err="1"/>
              <a:t>độ</a:t>
            </a:r>
            <a:r>
              <a:rPr lang="en-US" sz="2200" dirty="0"/>
              <a:t> </a:t>
            </a:r>
            <a:r>
              <a:rPr lang="en-US" sz="2200" b="1" dirty="0"/>
              <a:t>Show Presenter View </a:t>
            </a:r>
            <a:r>
              <a:rPr lang="en-US" sz="2200" dirty="0" err="1"/>
              <a:t>bao</a:t>
            </a:r>
            <a:r>
              <a:rPr lang="en-US" sz="2200" dirty="0"/>
              <a:t> </a:t>
            </a:r>
            <a:r>
              <a:rPr lang="en-US" sz="2200" dirty="0" err="1"/>
              <a:t>gồm</a:t>
            </a:r>
            <a:r>
              <a:rPr lang="en-US" sz="2200" dirty="0"/>
              <a:t> </a:t>
            </a:r>
            <a:r>
              <a:rPr lang="en-US" sz="2200" dirty="0" err="1"/>
              <a:t>phần</a:t>
            </a:r>
            <a:r>
              <a:rPr lang="en-US" sz="2200" dirty="0"/>
              <a:t> </a:t>
            </a:r>
            <a:r>
              <a:rPr lang="en-US" sz="2200" b="1" dirty="0" err="1"/>
              <a:t>lý</a:t>
            </a:r>
            <a:r>
              <a:rPr lang="en-US" sz="2200" b="1" dirty="0"/>
              <a:t> </a:t>
            </a:r>
            <a:r>
              <a:rPr lang="en-US" sz="2200" b="1" dirty="0" err="1"/>
              <a:t>thuyết</a:t>
            </a:r>
            <a:r>
              <a:rPr lang="en-US" sz="2200" b="1" dirty="0"/>
              <a:t> </a:t>
            </a:r>
            <a:r>
              <a:rPr lang="en-US" sz="2200" dirty="0" err="1"/>
              <a:t>và</a:t>
            </a:r>
            <a:r>
              <a:rPr lang="en-US" sz="2200" dirty="0"/>
              <a:t> </a:t>
            </a:r>
            <a:r>
              <a:rPr lang="en-US" sz="2200" b="1" dirty="0" err="1"/>
              <a:t>hướng</a:t>
            </a:r>
            <a:r>
              <a:rPr lang="en-US" sz="2200" b="1" dirty="0"/>
              <a:t> </a:t>
            </a:r>
            <a:r>
              <a:rPr lang="en-US" sz="2200" b="1" dirty="0" err="1"/>
              <a:t>dẫn</a:t>
            </a:r>
            <a:r>
              <a:rPr lang="en-US" sz="2200" b="1" dirty="0"/>
              <a:t> </a:t>
            </a:r>
            <a:r>
              <a:rPr lang="en-US" sz="2200" b="1" dirty="0" err="1"/>
              <a:t>thao</a:t>
            </a:r>
            <a:r>
              <a:rPr lang="en-US" sz="2200" b="1" dirty="0"/>
              <a:t> </a:t>
            </a:r>
            <a:r>
              <a:rPr lang="en-US" sz="2200" b="1" dirty="0" err="1"/>
              <a:t>tác</a:t>
            </a:r>
            <a:r>
              <a:rPr lang="en-US" sz="2200" b="1" dirty="0"/>
              <a:t> </a:t>
            </a:r>
            <a:r>
              <a:rPr lang="en-US" sz="2200" b="1" dirty="0" err="1"/>
              <a:t>thực</a:t>
            </a:r>
            <a:r>
              <a:rPr lang="en-US" sz="2200" b="1" dirty="0"/>
              <a:t> </a:t>
            </a:r>
            <a:r>
              <a:rPr lang="en-US" sz="2200" b="1" dirty="0" err="1"/>
              <a:t>hành</a:t>
            </a:r>
            <a:endParaRPr lang="en-US" sz="2200" b="1" dirty="0"/>
          </a:p>
          <a:p>
            <a:r>
              <a:rPr lang="en-US" sz="2200" dirty="0" err="1"/>
              <a:t>Các</a:t>
            </a:r>
            <a:r>
              <a:rPr lang="en-US" sz="2200" dirty="0"/>
              <a:t> </a:t>
            </a:r>
            <a:r>
              <a:rPr lang="en-US" sz="2200" dirty="0" err="1"/>
              <a:t>câu</a:t>
            </a:r>
            <a:r>
              <a:rPr lang="en-US" sz="2200" dirty="0"/>
              <a:t> </a:t>
            </a:r>
            <a:r>
              <a:rPr lang="en-US" sz="2200" dirty="0" err="1"/>
              <a:t>hỏi</a:t>
            </a:r>
            <a:r>
              <a:rPr lang="en-US" sz="2200" dirty="0"/>
              <a:t> </a:t>
            </a:r>
            <a:r>
              <a:rPr lang="en-US" sz="2200" dirty="0" err="1"/>
              <a:t>ôn</a:t>
            </a:r>
            <a:r>
              <a:rPr lang="en-US" sz="2200" dirty="0"/>
              <a:t> </a:t>
            </a:r>
            <a:r>
              <a:rPr lang="en-US" sz="2200" dirty="0" err="1"/>
              <a:t>tập</a:t>
            </a:r>
            <a:r>
              <a:rPr lang="en-US" sz="2200" dirty="0"/>
              <a:t> </a:t>
            </a:r>
            <a:r>
              <a:rPr lang="en-US" sz="2200" dirty="0" err="1"/>
              <a:t>bao</a:t>
            </a:r>
            <a:r>
              <a:rPr lang="en-US" sz="2200" dirty="0"/>
              <a:t> </a:t>
            </a:r>
            <a:r>
              <a:rPr lang="en-US" sz="2200" dirty="0" err="1"/>
              <a:t>gồm</a:t>
            </a:r>
            <a:r>
              <a:rPr lang="en-US" sz="2200" dirty="0"/>
              <a:t> </a:t>
            </a:r>
            <a:r>
              <a:rPr lang="en-US" sz="2200" dirty="0" err="1"/>
              <a:t>cả</a:t>
            </a:r>
            <a:r>
              <a:rPr lang="en-US" sz="2200" dirty="0"/>
              <a:t> </a:t>
            </a:r>
            <a:r>
              <a:rPr lang="en-US" sz="2200" dirty="0" err="1"/>
              <a:t>phần</a:t>
            </a:r>
            <a:r>
              <a:rPr lang="en-US" sz="2200" dirty="0"/>
              <a:t> </a:t>
            </a:r>
            <a:r>
              <a:rPr lang="en-US" sz="2200" dirty="0" err="1"/>
              <a:t>đáp</a:t>
            </a:r>
            <a:r>
              <a:rPr lang="en-US" sz="2200" dirty="0"/>
              <a:t> </a:t>
            </a:r>
            <a:r>
              <a:rPr lang="en-US" sz="2200" dirty="0" err="1"/>
              <a:t>án</a:t>
            </a:r>
            <a:r>
              <a:rPr lang="en-US" sz="2200" dirty="0"/>
              <a:t> </a:t>
            </a:r>
            <a:r>
              <a:rPr lang="en-US" sz="2200" dirty="0" err="1"/>
              <a:t>dưới</a:t>
            </a:r>
            <a:r>
              <a:rPr lang="en-US" sz="2200" dirty="0"/>
              <a:t> </a:t>
            </a:r>
            <a:r>
              <a:rPr lang="en-US" sz="2200" dirty="0" err="1"/>
              <a:t>dạng</a:t>
            </a:r>
            <a:r>
              <a:rPr lang="en-US" sz="2200" dirty="0"/>
              <a:t> </a:t>
            </a:r>
            <a:r>
              <a:rPr lang="en-US" sz="2200" b="1" dirty="0"/>
              <a:t>Animation</a:t>
            </a:r>
          </a:p>
        </p:txBody>
      </p:sp>
      <p:sp>
        <p:nvSpPr>
          <p:cNvPr id="4" name="Date Placeholder 3"/>
          <p:cNvSpPr>
            <a:spLocks noGrp="1"/>
          </p:cNvSpPr>
          <p:nvPr>
            <p:ph type="dt" sz="half" idx="14"/>
          </p:nvPr>
        </p:nvSpPr>
        <p:spPr/>
        <p:txBody>
          <a:bodyPr/>
          <a:lstStyle/>
          <a:p>
            <a:fld id="{2128FE97-7DB6-4A20-8E18-1507437E67B9}" type="datetime1">
              <a:rPr lang="en-US" smtClean="0"/>
              <a:t>9/14/2019</a:t>
            </a:fld>
            <a:endParaRPr lang="en-US"/>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a:t>
            </a:fld>
            <a:endParaRPr lang="en-US"/>
          </a:p>
        </p:txBody>
      </p:sp>
    </p:spTree>
    <p:extLst>
      <p:ext uri="{BB962C8B-B14F-4D97-AF65-F5344CB8AC3E}">
        <p14:creationId xmlns:p14="http://schemas.microsoft.com/office/powerpoint/2010/main" val="3018325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Đính kèm phông chữ</a:t>
            </a:r>
            <a:endParaRPr lang="en-US" dirty="0"/>
          </a:p>
        </p:txBody>
      </p:sp>
      <p:pic>
        <p:nvPicPr>
          <p:cNvPr id="3" name="Picture 2">
            <a:extLst>
              <a:ext uri="{FF2B5EF4-FFF2-40B4-BE49-F238E27FC236}">
                <a16:creationId xmlns:a16="http://schemas.microsoft.com/office/drawing/2014/main" id="{FF5E0B01-3B82-41DA-99E0-EC825900AFCD}"/>
              </a:ext>
            </a:extLst>
          </p:cNvPr>
          <p:cNvPicPr>
            <a:picLocks noChangeAspect="1"/>
          </p:cNvPicPr>
          <p:nvPr/>
        </p:nvPicPr>
        <p:blipFill>
          <a:blip r:embed="rId3"/>
          <a:stretch>
            <a:fillRect/>
          </a:stretch>
        </p:blipFill>
        <p:spPr>
          <a:xfrm>
            <a:off x="1701800" y="802136"/>
            <a:ext cx="4851400" cy="3982142"/>
          </a:xfrm>
          <a:prstGeom prst="rect">
            <a:avLst/>
          </a:prstGeom>
        </p:spPr>
      </p:pic>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20</a:t>
            </a:fld>
            <a:endParaRPr lang="en-US"/>
          </a:p>
        </p:txBody>
      </p:sp>
    </p:spTree>
    <p:extLst>
      <p:ext uri="{BB962C8B-B14F-4D97-AF65-F5344CB8AC3E}">
        <p14:creationId xmlns:p14="http://schemas.microsoft.com/office/powerpoint/2010/main" val="439459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Kiểm tra bài trình chiếu </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457200" y="1123950"/>
            <a:ext cx="4294909" cy="3429000"/>
          </a:xfrm>
        </p:spPr>
        <p:txBody>
          <a:bodyPr/>
          <a:lstStyle/>
          <a:p>
            <a:pPr marL="0" indent="0">
              <a:buNone/>
            </a:pPr>
            <a:r>
              <a:rPr lang="es-MX"/>
              <a:t>Mục đích của tính năng Checker Accessibility là đảm bảo rằng tất cả mọi người có thể xem bài trình chiếu mà không gặp vấn đề gì.</a:t>
            </a:r>
            <a:endParaRPr lang="en-US"/>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21</a:t>
            </a:fld>
            <a:endParaRPr lang="en-US"/>
          </a:p>
        </p:txBody>
      </p:sp>
      <p:pic>
        <p:nvPicPr>
          <p:cNvPr id="13" name="Picture 12">
            <a:extLst>
              <a:ext uri="{FF2B5EF4-FFF2-40B4-BE49-F238E27FC236}">
                <a16:creationId xmlns:a16="http://schemas.microsoft.com/office/drawing/2014/main" id="{66C7E049-780B-43DD-88C2-8209E03A6FAF}"/>
              </a:ext>
            </a:extLst>
          </p:cNvPr>
          <p:cNvPicPr>
            <a:picLocks noChangeAspect="1"/>
          </p:cNvPicPr>
          <p:nvPr/>
        </p:nvPicPr>
        <p:blipFill rotWithShape="1">
          <a:blip r:embed="rId3"/>
          <a:srcRect t="26116" r="32424" b="9475"/>
          <a:stretch/>
        </p:blipFill>
        <p:spPr>
          <a:xfrm>
            <a:off x="4911770" y="1182832"/>
            <a:ext cx="4204521" cy="2253095"/>
          </a:xfrm>
          <a:prstGeom prst="rect">
            <a:avLst/>
          </a:prstGeom>
        </p:spPr>
      </p:pic>
    </p:spTree>
    <p:extLst>
      <p:ext uri="{BB962C8B-B14F-4D97-AF65-F5344CB8AC3E}">
        <p14:creationId xmlns:p14="http://schemas.microsoft.com/office/powerpoint/2010/main" val="2500706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Chạy tính năng Accessibility Checker</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528969" y="1082386"/>
            <a:ext cx="5278583" cy="3429000"/>
          </a:xfrm>
        </p:spPr>
        <p:txBody>
          <a:bodyPr/>
          <a:lstStyle/>
          <a:p>
            <a:pPr marL="0" indent="0">
              <a:buNone/>
            </a:pPr>
            <a:r>
              <a:rPr lang="en-US"/>
              <a:t>Ngăn tác vụ </a:t>
            </a:r>
            <a:r>
              <a:rPr lang="en-US" b="1"/>
              <a:t>Accessibility Checker</a:t>
            </a:r>
            <a:r>
              <a:rPr lang="en-US"/>
              <a:t> sẽ mở và liệt kê mọi sự cố được phát hiện </a:t>
            </a:r>
            <a:r>
              <a:rPr lang="en-US">
                <a:sym typeface="Wingdings" panose="05000000000000000000" pitchFamily="2" charset="2"/>
              </a:rPr>
              <a:t></a:t>
            </a:r>
            <a:r>
              <a:rPr lang="en-US"/>
              <a:t> bấm vào một vấn đề trong danh sách để hiển thị để xem mô tả và cách giải quyết được đề xuất trong phần </a:t>
            </a:r>
            <a:r>
              <a:rPr lang="en-US" b="1"/>
              <a:t>Additional Information</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22</a:t>
            </a:fld>
            <a:endParaRPr lang="en-US"/>
          </a:p>
        </p:txBody>
      </p:sp>
      <p:pic>
        <p:nvPicPr>
          <p:cNvPr id="10" name="Picture 9">
            <a:extLst>
              <a:ext uri="{FF2B5EF4-FFF2-40B4-BE49-F238E27FC236}">
                <a16:creationId xmlns:a16="http://schemas.microsoft.com/office/drawing/2014/main" id="{263EB17F-84E2-4C91-BA41-72F19B78B7C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553201" y="959093"/>
            <a:ext cx="2061830" cy="3800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1936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Chạy tính năng Accessibility Checker</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180109" y="1123950"/>
            <a:ext cx="8963891" cy="3429000"/>
          </a:xfrm>
        </p:spPr>
        <p:txBody>
          <a:bodyPr/>
          <a:lstStyle/>
          <a:p>
            <a:pPr lvl="0"/>
            <a:r>
              <a:rPr lang="es-MX"/>
              <a:t>Tính năng Accessibility Checker sẽ phát hiện các lỗi và phân loại thành ba nhóm sự cố: </a:t>
            </a:r>
          </a:p>
          <a:p>
            <a:pPr lvl="0"/>
            <a:endParaRPr lang="es-MX" b="1"/>
          </a:p>
          <a:p>
            <a:pPr lvl="1">
              <a:buFont typeface="Courier New" panose="02070309020205020404" pitchFamily="49" charset="0"/>
              <a:buChar char="o"/>
            </a:pPr>
            <a:r>
              <a:rPr lang="es-MX" b="1"/>
              <a:t>Lỗi </a:t>
            </a:r>
            <a:r>
              <a:rPr lang="es-MX" b="1" i="1"/>
              <a:t>(errors)</a:t>
            </a:r>
          </a:p>
          <a:p>
            <a:pPr lvl="1">
              <a:buFont typeface="Courier New" panose="02070309020205020404" pitchFamily="49" charset="0"/>
              <a:buChar char="o"/>
            </a:pPr>
            <a:r>
              <a:rPr lang="es-MX" b="1"/>
              <a:t>Cảnh báo </a:t>
            </a:r>
            <a:r>
              <a:rPr lang="es-MX" b="1" i="1"/>
              <a:t>(warning)</a:t>
            </a:r>
            <a:r>
              <a:rPr lang="es-MX" b="1"/>
              <a:t> </a:t>
            </a:r>
          </a:p>
          <a:p>
            <a:pPr lvl="1">
              <a:buFont typeface="Courier New" panose="02070309020205020404" pitchFamily="49" charset="0"/>
              <a:buChar char="o"/>
            </a:pPr>
            <a:r>
              <a:rPr lang="es-MX" b="1"/>
              <a:t>Mẹo</a:t>
            </a:r>
            <a:r>
              <a:rPr lang="es-MX" b="1" i="1"/>
              <a:t> (tips).</a:t>
            </a:r>
            <a:endParaRPr lang="en-US" b="1"/>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23</a:t>
            </a:fld>
            <a:endParaRPr lang="en-US"/>
          </a:p>
        </p:txBody>
      </p:sp>
    </p:spTree>
    <p:extLst>
      <p:ext uri="{BB962C8B-B14F-4D97-AF65-F5344CB8AC3E}">
        <p14:creationId xmlns:p14="http://schemas.microsoft.com/office/powerpoint/2010/main" val="3933774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Chạy tính năng Accessibility Checker</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180109" y="1123950"/>
            <a:ext cx="8963891" cy="3429000"/>
          </a:xfrm>
        </p:spPr>
        <p:txBody>
          <a:bodyPr/>
          <a:lstStyle/>
          <a:p>
            <a:pPr lvl="0"/>
            <a:r>
              <a:rPr lang="es-MX" b="1"/>
              <a:t>Lỗi (errors): </a:t>
            </a:r>
            <a:r>
              <a:rPr lang="es-MX"/>
              <a:t>khi trình bày nội dung bao gồm các lỗi như thiếu văn bản trên các đối tượng, thiếu tiêu đề bảng và thiếu tiêu đề slide.</a:t>
            </a:r>
            <a:endParaRPr lang="en-US"/>
          </a:p>
          <a:p>
            <a:pPr lvl="0"/>
            <a:r>
              <a:rPr lang="es-MX" b="1"/>
              <a:t>Cảnh báo (warning): </a:t>
            </a:r>
            <a:r>
              <a:rPr lang="es-MX"/>
              <a:t>khi nội dung có thể gây khó hiểu, bao gồm các cảnh báo về các vấn đề liên kết văn bản, cấu trúc bảng phức tạp và các ô bảng trống.</a:t>
            </a:r>
            <a:endParaRPr lang="en-US"/>
          </a:p>
          <a:p>
            <a:pPr lvl="0"/>
            <a:r>
              <a:rPr lang="es-MX" b="1"/>
              <a:t>Mẹo (tips): </a:t>
            </a:r>
            <a:r>
              <a:rPr lang="es-MX"/>
              <a:t>các gợi ý để giúp tổ chức và trình bày thông tin theo cách tốt hơn, bao gồm chú thích cho âm thanh và video, thứ tự logic của các slide và tiêu đề slide.</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24</a:t>
            </a:fld>
            <a:endParaRPr lang="en-US"/>
          </a:p>
        </p:txBody>
      </p:sp>
    </p:spTree>
    <p:extLst>
      <p:ext uri="{BB962C8B-B14F-4D97-AF65-F5344CB8AC3E}">
        <p14:creationId xmlns:p14="http://schemas.microsoft.com/office/powerpoint/2010/main" val="2036598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Alt Text (Văn bản thay thế)</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180109" y="1123950"/>
            <a:ext cx="6276109" cy="3429000"/>
          </a:xfrm>
        </p:spPr>
        <p:txBody>
          <a:bodyPr/>
          <a:lstStyle/>
          <a:p>
            <a:pPr algn="just"/>
            <a:r>
              <a:rPr lang="en-US"/>
              <a:t>Là phần nội dung sẽ được đọc thành âm thanh bởi các trình đọc màn hình, giúp người khiếm thị hiểu nội dung của hình ảnh. Ngoài ra, các công cụ tìm kiếm thường sử dụng Alt Text để xác định nội dung của hình ảnh khi chia sẻ thông tin trên trang Web.</a:t>
            </a:r>
          </a:p>
          <a:p>
            <a:r>
              <a:rPr lang="vi-VN"/>
              <a:t>Trong mục </a:t>
            </a:r>
            <a:r>
              <a:rPr lang="vi-VN" b="1"/>
              <a:t>Description</a:t>
            </a:r>
            <a:r>
              <a:rPr lang="vi-VN"/>
              <a:t>, nhập mô tả ngắn gọn về đối tượng.</a:t>
            </a:r>
          </a:p>
          <a:p>
            <a:r>
              <a:rPr lang="vi-VN"/>
              <a:t>Trong mục </a:t>
            </a:r>
            <a:r>
              <a:rPr lang="vi-VN" b="1"/>
              <a:t>Title</a:t>
            </a:r>
            <a:r>
              <a:rPr lang="vi-VN"/>
              <a:t>, nhập tóm tắt ngắn gọn. </a:t>
            </a:r>
            <a:endParaRPr lang="en-US"/>
          </a:p>
          <a:p>
            <a:pPr marL="0" indent="0">
              <a:buNone/>
            </a:pPr>
            <a:endParaRPr lang="vi-VN"/>
          </a:p>
          <a:p>
            <a:endParaRPr lang="en-US"/>
          </a:p>
          <a:p>
            <a:pPr lvl="0"/>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25</a:t>
            </a:fld>
            <a:endParaRPr lang="en-US"/>
          </a:p>
        </p:txBody>
      </p:sp>
      <p:pic>
        <p:nvPicPr>
          <p:cNvPr id="10" name="Picture 9">
            <a:extLst>
              <a:ext uri="{FF2B5EF4-FFF2-40B4-BE49-F238E27FC236}">
                <a16:creationId xmlns:a16="http://schemas.microsoft.com/office/drawing/2014/main" id="{5EA07FBE-C5F3-45D2-BEF1-4BF447720EE1}"/>
              </a:ext>
            </a:extLst>
          </p:cNvPr>
          <p:cNvPicPr/>
          <p:nvPr/>
        </p:nvPicPr>
        <p:blipFill>
          <a:blip r:embed="rId3"/>
          <a:stretch>
            <a:fillRect/>
          </a:stretch>
        </p:blipFill>
        <p:spPr>
          <a:xfrm>
            <a:off x="6456218" y="1239809"/>
            <a:ext cx="2507673" cy="3449396"/>
          </a:xfrm>
          <a:prstGeom prst="rect">
            <a:avLst/>
          </a:prstGeom>
        </p:spPr>
      </p:pic>
    </p:spTree>
    <p:extLst>
      <p:ext uri="{BB962C8B-B14F-4D97-AF65-F5344CB8AC3E}">
        <p14:creationId xmlns:p14="http://schemas.microsoft.com/office/powerpoint/2010/main" val="2952353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t>
            </a:r>
            <a:r>
              <a:rPr lang="vi-VN"/>
              <a:t>ính tương thích của bài trình chiếu </a:t>
            </a:r>
            <a:r>
              <a:rPr lang="vi-VN" sz="2000"/>
              <a:t>(Compatibility Checker)</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180110" y="1123950"/>
            <a:ext cx="5839690" cy="3429000"/>
          </a:xfrm>
        </p:spPr>
        <p:txBody>
          <a:bodyPr/>
          <a:lstStyle/>
          <a:p>
            <a:r>
              <a:rPr lang="es-MX" sz="2000"/>
              <a:t>Có thể sử dụng tính năng Compatibility Checker</a:t>
            </a:r>
            <a:r>
              <a:rPr lang="en-US" sz="2000"/>
              <a:t> </a:t>
            </a:r>
            <a:r>
              <a:rPr lang="es-MX" sz="2000"/>
              <a:t>để xác định có sự cố nào khi bài trình chiếu được mở trong PowerPoint 2003 hoặc các phiên bản trước đó. </a:t>
            </a:r>
          </a:p>
          <a:p>
            <a:r>
              <a:rPr lang="es-MX" sz="2000"/>
              <a:t>Định dạng tập tin PowerPoint các phiên bản PowerPoint 2013, 2010, 2007 t</a:t>
            </a:r>
            <a:r>
              <a:rPr lang="vi-VN" sz="2000"/>
              <a:t>ư</a:t>
            </a:r>
            <a:r>
              <a:rPr lang="en-US" sz="2000"/>
              <a:t>ơng thích</a:t>
            </a:r>
            <a:r>
              <a:rPr lang="es-MX" sz="2000"/>
              <a:t>, do đó không cần thiết phải kiểm tra vấn đề này.</a:t>
            </a:r>
          </a:p>
          <a:p>
            <a:r>
              <a:rPr lang="es-MX" sz="2000"/>
              <a:t>Nếu bạn thường xuyên lưu bài trình chiếu ở định dạng PowerPoint 97-2003, hãy chọn hộp kiểm </a:t>
            </a:r>
            <a:r>
              <a:rPr lang="en-US" sz="2000" b="1"/>
              <a:t>Check compatibility when saving in PowerPoint 97-2003 formats</a:t>
            </a:r>
            <a:r>
              <a:rPr lang="es-MX" sz="2000"/>
              <a:t>.</a:t>
            </a:r>
            <a:endParaRPr lang="en-US" sz="2000"/>
          </a:p>
          <a:p>
            <a:endParaRPr lang="en-US" sz="2000"/>
          </a:p>
          <a:p>
            <a:pPr lvl="0"/>
            <a:endParaRPr lang="en-US" sz="200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26</a:t>
            </a:fld>
            <a:endParaRPr lang="en-US"/>
          </a:p>
        </p:txBody>
      </p:sp>
      <p:pic>
        <p:nvPicPr>
          <p:cNvPr id="12" name="Picture 11">
            <a:extLst>
              <a:ext uri="{FF2B5EF4-FFF2-40B4-BE49-F238E27FC236}">
                <a16:creationId xmlns:a16="http://schemas.microsoft.com/office/drawing/2014/main" id="{34B97B82-D391-4924-8317-3CEC61B955E8}"/>
              </a:ext>
            </a:extLst>
          </p:cNvPr>
          <p:cNvPicPr/>
          <p:nvPr/>
        </p:nvPicPr>
        <p:blipFill>
          <a:blip r:embed="rId3"/>
          <a:stretch>
            <a:fillRect/>
          </a:stretch>
        </p:blipFill>
        <p:spPr bwMode="auto">
          <a:xfrm>
            <a:off x="6019800" y="1123950"/>
            <a:ext cx="2727438" cy="22075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7836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Trình chiếu</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180110" y="1123950"/>
            <a:ext cx="5839690" cy="895350"/>
          </a:xfrm>
        </p:spPr>
        <p:txBody>
          <a:bodyPr/>
          <a:lstStyle/>
          <a:p>
            <a:r>
              <a:rPr lang="es-MX"/>
              <a:t>Thẻ Slide Show cung cấp các tính năng để thiết lập và xem bài trình chiếu.</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27</a:t>
            </a:fld>
            <a:endParaRPr lang="en-US"/>
          </a:p>
        </p:txBody>
      </p:sp>
      <p:pic>
        <p:nvPicPr>
          <p:cNvPr id="10" name="Picture 9">
            <a:extLst>
              <a:ext uri="{FF2B5EF4-FFF2-40B4-BE49-F238E27FC236}">
                <a16:creationId xmlns:a16="http://schemas.microsoft.com/office/drawing/2014/main" id="{77D64CF9-21BA-4709-A010-BF9AF085C45D}"/>
              </a:ext>
            </a:extLst>
          </p:cNvPr>
          <p:cNvPicPr/>
          <p:nvPr/>
        </p:nvPicPr>
        <p:blipFill>
          <a:blip r:embed="rId3"/>
          <a:stretch>
            <a:fillRect/>
          </a:stretch>
        </p:blipFill>
        <p:spPr bwMode="auto">
          <a:xfrm>
            <a:off x="457200" y="2100264"/>
            <a:ext cx="8140700" cy="1137744"/>
          </a:xfrm>
          <a:prstGeom prst="rect">
            <a:avLst/>
          </a:prstGeom>
          <a:noFill/>
          <a:ln>
            <a:noFill/>
          </a:ln>
        </p:spPr>
      </p:pic>
    </p:spTree>
    <p:extLst>
      <p:ext uri="{BB962C8B-B14F-4D97-AF65-F5344CB8AC3E}">
        <p14:creationId xmlns:p14="http://schemas.microsoft.com/office/powerpoint/2010/main" val="725326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Trình chiếu</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180110" y="1384300"/>
            <a:ext cx="5039590" cy="2578100"/>
          </a:xfrm>
        </p:spPr>
        <p:txBody>
          <a:bodyPr/>
          <a:lstStyle/>
          <a:p>
            <a:pPr marL="0" indent="0">
              <a:buNone/>
            </a:pPr>
            <a:r>
              <a:rPr lang="es-MX"/>
              <a:t>Thẻ </a:t>
            </a:r>
            <a:r>
              <a:rPr lang="es-MX" b="1"/>
              <a:t>Slide Show </a:t>
            </a:r>
            <a:r>
              <a:rPr lang="es-MX"/>
              <a:t>cung cấp các tính năng để thiết lập và xem bài trình chiếu. </a:t>
            </a:r>
          </a:p>
          <a:p>
            <a:r>
              <a:rPr lang="es-MX"/>
              <a:t>Sử dụng chế độ xem Slide Show để hiển thị trình chiếu ở chế độ toàn màn hình.</a:t>
            </a:r>
            <a:endParaRPr lang="en-US"/>
          </a:p>
          <a:p>
            <a:r>
              <a:rPr lang="en-US"/>
              <a:t>Hiển thị cửa sổ trình chiếu trong cửa sổ PowerPoint Alt+</a:t>
            </a:r>
          </a:p>
          <a:p>
            <a:endParaRPr lang="en-US" b="1"/>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28</a:t>
            </a:fld>
            <a:endParaRPr lang="en-US"/>
          </a:p>
        </p:txBody>
      </p:sp>
      <p:pic>
        <p:nvPicPr>
          <p:cNvPr id="10" name="Picture 9">
            <a:extLst>
              <a:ext uri="{FF2B5EF4-FFF2-40B4-BE49-F238E27FC236}">
                <a16:creationId xmlns:a16="http://schemas.microsoft.com/office/drawing/2014/main" id="{58DA8BC0-34E7-472C-8BD5-9BF38234A651}"/>
              </a:ext>
            </a:extLst>
          </p:cNvPr>
          <p:cNvPicPr/>
          <p:nvPr/>
        </p:nvPicPr>
        <p:blipFill>
          <a:blip r:embed="rId3"/>
          <a:stretch>
            <a:fillRect/>
          </a:stretch>
        </p:blipFill>
        <p:spPr>
          <a:xfrm>
            <a:off x="2961766" y="3751738"/>
            <a:ext cx="664465" cy="421323"/>
          </a:xfrm>
          <a:prstGeom prst="rect">
            <a:avLst/>
          </a:prstGeom>
        </p:spPr>
      </p:pic>
      <p:pic>
        <p:nvPicPr>
          <p:cNvPr id="5" name="Picture 4">
            <a:extLst>
              <a:ext uri="{FF2B5EF4-FFF2-40B4-BE49-F238E27FC236}">
                <a16:creationId xmlns:a16="http://schemas.microsoft.com/office/drawing/2014/main" id="{527DC7D5-C6CB-4649-B6B5-D567C5EF4E82}"/>
              </a:ext>
            </a:extLst>
          </p:cNvPr>
          <p:cNvPicPr>
            <a:picLocks noChangeAspect="1"/>
          </p:cNvPicPr>
          <p:nvPr/>
        </p:nvPicPr>
        <p:blipFill>
          <a:blip r:embed="rId4"/>
          <a:stretch>
            <a:fillRect/>
          </a:stretch>
        </p:blipFill>
        <p:spPr>
          <a:xfrm>
            <a:off x="5692957" y="1038589"/>
            <a:ext cx="3120844" cy="175461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B106FB8-8572-4D78-AF16-6799D79F3817}"/>
              </a:ext>
            </a:extLst>
          </p:cNvPr>
          <p:cNvPicPr>
            <a:picLocks noChangeAspect="1"/>
          </p:cNvPicPr>
          <p:nvPr/>
        </p:nvPicPr>
        <p:blipFill>
          <a:blip r:embed="rId5"/>
          <a:stretch>
            <a:fillRect/>
          </a:stretch>
        </p:blipFill>
        <p:spPr>
          <a:xfrm>
            <a:off x="5692957" y="3070269"/>
            <a:ext cx="3120845" cy="1754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9500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Trình chiếu</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180110" y="819150"/>
            <a:ext cx="8417790" cy="3689350"/>
          </a:xfrm>
        </p:spPr>
        <p:txBody>
          <a:bodyPr/>
          <a:lstStyle/>
          <a:p>
            <a:r>
              <a:rPr lang="es-MX" sz="2000"/>
              <a:t>Có thể sử dụng nhiều phím tắt chuột và bàn phím để hỗ trợ hiển thị bài trình chiếu ở chế độ </a:t>
            </a:r>
            <a:r>
              <a:rPr lang="en-US" sz="2000"/>
              <a:t>Slide Show</a:t>
            </a:r>
            <a:r>
              <a:rPr lang="es-MX" sz="2000"/>
              <a:t>.</a:t>
            </a:r>
            <a:endParaRPr lang="en-US" sz="200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29</a:t>
            </a:fld>
            <a:endParaRPr lang="en-US"/>
          </a:p>
        </p:txBody>
      </p:sp>
      <p:graphicFrame>
        <p:nvGraphicFramePr>
          <p:cNvPr id="3" name="Table 2">
            <a:extLst>
              <a:ext uri="{FF2B5EF4-FFF2-40B4-BE49-F238E27FC236}">
                <a16:creationId xmlns:a16="http://schemas.microsoft.com/office/drawing/2014/main" id="{612FA4BC-AC08-4FAA-9F89-7A596653CB63}"/>
              </a:ext>
            </a:extLst>
          </p:cNvPr>
          <p:cNvGraphicFramePr>
            <a:graphicFrameLocks noGrp="1"/>
          </p:cNvGraphicFramePr>
          <p:nvPr>
            <p:extLst>
              <p:ext uri="{D42A27DB-BD31-4B8C-83A1-F6EECF244321}">
                <p14:modId xmlns:p14="http://schemas.microsoft.com/office/powerpoint/2010/main" val="825221025"/>
              </p:ext>
            </p:extLst>
          </p:nvPr>
        </p:nvGraphicFramePr>
        <p:xfrm>
          <a:off x="180110" y="1492505"/>
          <a:ext cx="8783780" cy="3274759"/>
        </p:xfrm>
        <a:graphic>
          <a:graphicData uri="http://schemas.openxmlformats.org/drawingml/2006/table">
            <a:tbl>
              <a:tblPr bandRow="1">
                <a:tableStyleId>{BDBED569-4797-4DF1-A0F4-6AAB3CD982D8}</a:tableStyleId>
              </a:tblPr>
              <a:tblGrid>
                <a:gridCol w="4568207">
                  <a:extLst>
                    <a:ext uri="{9D8B030D-6E8A-4147-A177-3AD203B41FA5}">
                      <a16:colId xmlns:a16="http://schemas.microsoft.com/office/drawing/2014/main" val="898185385"/>
                    </a:ext>
                  </a:extLst>
                </a:gridCol>
                <a:gridCol w="4215573">
                  <a:extLst>
                    <a:ext uri="{9D8B030D-6E8A-4147-A177-3AD203B41FA5}">
                      <a16:colId xmlns:a16="http://schemas.microsoft.com/office/drawing/2014/main" val="2246571228"/>
                    </a:ext>
                  </a:extLst>
                </a:gridCol>
              </a:tblGrid>
              <a:tr h="0">
                <a:tc>
                  <a:txBody>
                    <a:bodyPr/>
                    <a:lstStyle/>
                    <a:p>
                      <a:pPr marL="228600" algn="l">
                        <a:lnSpc>
                          <a:spcPct val="107000"/>
                        </a:lnSpc>
                        <a:spcBef>
                          <a:spcPts val="200"/>
                        </a:spcBef>
                        <a:spcAft>
                          <a:spcPts val="200"/>
                        </a:spcAft>
                        <a:tabLst>
                          <a:tab pos="228600" algn="l"/>
                        </a:tabLst>
                      </a:pPr>
                      <a:r>
                        <a:rPr lang="en-US" sz="1400">
                          <a:effectLst/>
                        </a:rPr>
                        <a:t>Bắt đầu hiển thị từ đầu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F5.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1450974424"/>
                  </a:ext>
                </a:extLst>
              </a:tr>
              <a:tr h="0">
                <a:tc>
                  <a:txBody>
                    <a:bodyPr/>
                    <a:lstStyle/>
                    <a:p>
                      <a:pPr marL="228600" algn="l">
                        <a:lnSpc>
                          <a:spcPct val="107000"/>
                        </a:lnSpc>
                        <a:spcBef>
                          <a:spcPts val="200"/>
                        </a:spcBef>
                        <a:spcAft>
                          <a:spcPts val="200"/>
                        </a:spcAft>
                        <a:tabLst>
                          <a:tab pos="228600" algn="l"/>
                        </a:tabLst>
                      </a:pPr>
                      <a:r>
                        <a:rPr lang="en-US" sz="1400">
                          <a:effectLst/>
                        </a:rPr>
                        <a:t>Tiến tới slide hoặc đối tượng hiệu ứng tiếp theo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N hoặc PAGE DOWN hoặc SPACEBAR hoặc nhấp chuột.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3671618765"/>
                  </a:ext>
                </a:extLst>
              </a:tr>
              <a:tr h="0">
                <a:tc>
                  <a:txBody>
                    <a:bodyPr/>
                    <a:lstStyle/>
                    <a:p>
                      <a:pPr marL="228600" algn="l">
                        <a:lnSpc>
                          <a:spcPct val="107000"/>
                        </a:lnSpc>
                        <a:spcBef>
                          <a:spcPts val="200"/>
                        </a:spcBef>
                        <a:spcAft>
                          <a:spcPts val="200"/>
                        </a:spcAft>
                        <a:tabLst>
                          <a:tab pos="228600" algn="l"/>
                        </a:tabLst>
                      </a:pPr>
                      <a:r>
                        <a:rPr lang="en-US" sz="1400">
                          <a:effectLst/>
                        </a:rPr>
                        <a:t>Quay trở lại slide hoặc đối tượng hiệu ứng trước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BACKSPACE hoặc P hoặc PAGE UP.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4036299088"/>
                  </a:ext>
                </a:extLst>
              </a:tr>
              <a:tr h="0">
                <a:tc>
                  <a:txBody>
                    <a:bodyPr/>
                    <a:lstStyle/>
                    <a:p>
                      <a:pPr marL="228600" algn="l">
                        <a:lnSpc>
                          <a:spcPct val="107000"/>
                        </a:lnSpc>
                        <a:spcBef>
                          <a:spcPts val="200"/>
                        </a:spcBef>
                        <a:spcAft>
                          <a:spcPts val="200"/>
                        </a:spcAft>
                        <a:tabLst>
                          <a:tab pos="228600" algn="l"/>
                        </a:tabLst>
                      </a:pPr>
                      <a:r>
                        <a:rPr lang="en-US" sz="1400">
                          <a:effectLst/>
                        </a:rPr>
                        <a:t>Chuyển đến một số slide nhất định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Nhập số slide và sau đó nhấn ENTER.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2963074288"/>
                  </a:ext>
                </a:extLst>
              </a:tr>
              <a:tr h="0">
                <a:tc>
                  <a:txBody>
                    <a:bodyPr/>
                    <a:lstStyle/>
                    <a:p>
                      <a:pPr marL="228600" algn="l">
                        <a:lnSpc>
                          <a:spcPct val="107000"/>
                        </a:lnSpc>
                        <a:spcBef>
                          <a:spcPts val="200"/>
                        </a:spcBef>
                        <a:spcAft>
                          <a:spcPts val="200"/>
                        </a:spcAft>
                        <a:tabLst>
                          <a:tab pos="228600" algn="l"/>
                        </a:tabLst>
                      </a:pPr>
                      <a:r>
                        <a:rPr lang="en-US" sz="1400">
                          <a:effectLst/>
                        </a:rPr>
                        <a:t>Làm đen màn hình hoặc quay lại bài trình bày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B hoặc PERIOD.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1089848474"/>
                  </a:ext>
                </a:extLst>
              </a:tr>
              <a:tr h="0">
                <a:tc>
                  <a:txBody>
                    <a:bodyPr/>
                    <a:lstStyle/>
                    <a:p>
                      <a:pPr marL="228600" algn="l">
                        <a:lnSpc>
                          <a:spcPct val="107000"/>
                        </a:lnSpc>
                        <a:spcBef>
                          <a:spcPts val="200"/>
                        </a:spcBef>
                        <a:spcAft>
                          <a:spcPts val="200"/>
                        </a:spcAft>
                        <a:tabLst>
                          <a:tab pos="228600" algn="l"/>
                        </a:tabLst>
                      </a:pPr>
                      <a:r>
                        <a:rPr lang="en-US" sz="1400">
                          <a:effectLst/>
                        </a:rPr>
                        <a:t>Làm trắng màn hình hoặc quay lại bài trình bày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W hoặc COMMA.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549847788"/>
                  </a:ext>
                </a:extLst>
              </a:tr>
              <a:tr h="0">
                <a:tc>
                  <a:txBody>
                    <a:bodyPr/>
                    <a:lstStyle/>
                    <a:p>
                      <a:pPr marL="228600" algn="l">
                        <a:lnSpc>
                          <a:spcPct val="107000"/>
                        </a:lnSpc>
                        <a:spcBef>
                          <a:spcPts val="200"/>
                        </a:spcBef>
                        <a:spcAft>
                          <a:spcPts val="200"/>
                        </a:spcAft>
                        <a:tabLst>
                          <a:tab pos="228600" algn="l"/>
                        </a:tabLst>
                      </a:pPr>
                      <a:r>
                        <a:rPr lang="en-US" sz="1400">
                          <a:effectLst/>
                        </a:rPr>
                        <a:t>Dừng / khởi động lại chương trình tự động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172988190"/>
                  </a:ext>
                </a:extLst>
              </a:tr>
              <a:tr h="0">
                <a:tc>
                  <a:txBody>
                    <a:bodyPr/>
                    <a:lstStyle/>
                    <a:p>
                      <a:pPr marL="228600" algn="l">
                        <a:lnSpc>
                          <a:spcPct val="107000"/>
                        </a:lnSpc>
                        <a:spcBef>
                          <a:spcPts val="200"/>
                        </a:spcBef>
                        <a:spcAft>
                          <a:spcPts val="200"/>
                        </a:spcAft>
                        <a:tabLst>
                          <a:tab pos="228600" algn="l"/>
                        </a:tabLst>
                      </a:pPr>
                      <a:r>
                        <a:rPr lang="en-US" sz="1400">
                          <a:effectLst/>
                        </a:rPr>
                        <a:t>Kết thúc trình chiếu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ESC.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1000553624"/>
                  </a:ext>
                </a:extLst>
              </a:tr>
              <a:tr h="0">
                <a:tc>
                  <a:txBody>
                    <a:bodyPr/>
                    <a:lstStyle/>
                    <a:p>
                      <a:pPr marL="228600" algn="l">
                        <a:lnSpc>
                          <a:spcPct val="107000"/>
                        </a:lnSpc>
                        <a:spcBef>
                          <a:spcPts val="200"/>
                        </a:spcBef>
                        <a:spcAft>
                          <a:spcPts val="200"/>
                        </a:spcAft>
                        <a:tabLst>
                          <a:tab pos="228600" algn="l"/>
                        </a:tabLst>
                      </a:pPr>
                      <a:r>
                        <a:rPr lang="en-US" sz="1400">
                          <a:effectLst/>
                        </a:rPr>
                        <a:t>Thay đổi con trỏ thành bút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CTRL+P.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802849558"/>
                  </a:ext>
                </a:extLst>
              </a:tr>
              <a:tr h="0">
                <a:tc>
                  <a:txBody>
                    <a:bodyPr/>
                    <a:lstStyle/>
                    <a:p>
                      <a:pPr marL="228600" algn="l">
                        <a:lnSpc>
                          <a:spcPct val="107000"/>
                        </a:lnSpc>
                        <a:spcBef>
                          <a:spcPts val="200"/>
                        </a:spcBef>
                        <a:spcAft>
                          <a:spcPts val="200"/>
                        </a:spcAft>
                        <a:tabLst>
                          <a:tab pos="228600" algn="l"/>
                        </a:tabLst>
                      </a:pPr>
                      <a:r>
                        <a:rPr lang="en-US" sz="1400">
                          <a:effectLst/>
                        </a:rPr>
                        <a:t>Xóa các chú thích trên màn hình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3173621708"/>
                  </a:ext>
                </a:extLst>
              </a:tr>
              <a:tr h="0">
                <a:tc>
                  <a:txBody>
                    <a:bodyPr/>
                    <a:lstStyle/>
                    <a:p>
                      <a:pPr marL="228600" algn="l">
                        <a:lnSpc>
                          <a:spcPct val="107000"/>
                        </a:lnSpc>
                        <a:spcBef>
                          <a:spcPts val="200"/>
                        </a:spcBef>
                        <a:spcAft>
                          <a:spcPts val="200"/>
                        </a:spcAft>
                        <a:tabLst>
                          <a:tab pos="228600" algn="l"/>
                        </a:tabLst>
                      </a:pPr>
                      <a:r>
                        <a:rPr lang="en-US" sz="1400">
                          <a:effectLst/>
                        </a:rPr>
                        <a:t>Thay đổi bút thành con trỏ</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Nhấn CTRL+A.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372752698"/>
                  </a:ext>
                </a:extLst>
              </a:tr>
              <a:tr h="217805">
                <a:tc>
                  <a:txBody>
                    <a:bodyPr/>
                    <a:lstStyle/>
                    <a:p>
                      <a:pPr marL="228600" algn="l">
                        <a:lnSpc>
                          <a:spcPct val="107000"/>
                        </a:lnSpc>
                        <a:spcBef>
                          <a:spcPts val="200"/>
                        </a:spcBef>
                        <a:spcAft>
                          <a:spcPts val="200"/>
                        </a:spcAft>
                        <a:tabLst>
                          <a:tab pos="228600" algn="l"/>
                        </a:tabLst>
                      </a:pPr>
                      <a:r>
                        <a:rPr lang="en-US" sz="1400">
                          <a:effectLst/>
                        </a:rPr>
                        <a:t>Hiển thị menu phím tắt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tc>
                  <a:txBody>
                    <a:bodyPr/>
                    <a:lstStyle/>
                    <a:p>
                      <a:pPr marL="228600" algn="l">
                        <a:lnSpc>
                          <a:spcPct val="107000"/>
                        </a:lnSpc>
                        <a:spcBef>
                          <a:spcPts val="200"/>
                        </a:spcBef>
                        <a:spcAft>
                          <a:spcPts val="200"/>
                        </a:spcAft>
                        <a:tabLst>
                          <a:tab pos="228600" algn="l"/>
                        </a:tabLst>
                      </a:pPr>
                      <a:r>
                        <a:rPr lang="en-US" sz="1400">
                          <a:effectLst/>
                        </a:rPr>
                        <a:t>Nhấp chuột phải.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18415" marB="18415" anchor="ctr"/>
                </a:tc>
                <a:extLst>
                  <a:ext uri="{0D108BD9-81ED-4DB2-BD59-A6C34878D82A}">
                    <a16:rowId xmlns:a16="http://schemas.microsoft.com/office/drawing/2014/main" val="2061284519"/>
                  </a:ext>
                </a:extLst>
              </a:tr>
            </a:tbl>
          </a:graphicData>
        </a:graphic>
      </p:graphicFrame>
    </p:spTree>
    <p:extLst>
      <p:ext uri="{BB962C8B-B14F-4D97-AF65-F5344CB8AC3E}">
        <p14:creationId xmlns:p14="http://schemas.microsoft.com/office/powerpoint/2010/main" val="2183386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 – Ghi chú</a:t>
            </a:r>
            <a:endParaRPr lang="en-US" dirty="0"/>
          </a:p>
        </p:txBody>
      </p:sp>
      <p:sp>
        <p:nvSpPr>
          <p:cNvPr id="3" name="Content Placeholder 2"/>
          <p:cNvSpPr>
            <a:spLocks noGrp="1"/>
          </p:cNvSpPr>
          <p:nvPr>
            <p:ph type="body" sz="quarter" idx="13"/>
          </p:nvPr>
        </p:nvSpPr>
        <p:spPr>
          <a:xfrm>
            <a:off x="189570" y="1024128"/>
            <a:ext cx="6123547" cy="2846414"/>
          </a:xfrm>
        </p:spPr>
        <p:txBody>
          <a:bodyPr/>
          <a:lstStyle/>
          <a:p>
            <a:r>
              <a:rPr lang="en-US"/>
              <a:t>Comment là một ghi chú, hay một bình luận có thể đính kèm vào đối tượng hoặc văn bản trên slide hoặc toàn bộ slide. </a:t>
            </a:r>
          </a:p>
          <a:p>
            <a:r>
              <a:rPr lang="en-US"/>
              <a:t>Có thể sử dụng nút </a:t>
            </a:r>
            <a:r>
              <a:rPr lang="x-none"/>
              <a:t>Show Comments </a:t>
            </a:r>
            <a:r>
              <a:rPr lang="en-US"/>
              <a:t>trên thẻ </a:t>
            </a:r>
            <a:r>
              <a:rPr lang="en-US" b="1"/>
              <a:t>Review</a:t>
            </a:r>
            <a:r>
              <a:rPr lang="en-US"/>
              <a:t> để hiển thị các </a:t>
            </a:r>
            <a:r>
              <a:rPr lang="en-US" b="1"/>
              <a:t>Comment</a:t>
            </a:r>
            <a:r>
              <a:rPr lang="en-US"/>
              <a:t> trong ngăn Comments hoặc hiển thị biểu tượng đánh dấu Comment.</a:t>
            </a:r>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3</a:t>
            </a:fld>
            <a:endParaRPr lang="en-US"/>
          </a:p>
        </p:txBody>
      </p:sp>
      <p:pic>
        <p:nvPicPr>
          <p:cNvPr id="10" name="Picture 9">
            <a:extLst>
              <a:ext uri="{FF2B5EF4-FFF2-40B4-BE49-F238E27FC236}">
                <a16:creationId xmlns:a16="http://schemas.microsoft.com/office/drawing/2014/main" id="{3A705ED0-FF7B-4BB5-B776-3F7B70C8DE0C}"/>
              </a:ext>
            </a:extLst>
          </p:cNvPr>
          <p:cNvPicPr/>
          <p:nvPr/>
        </p:nvPicPr>
        <p:blipFill>
          <a:blip r:embed="rId3"/>
          <a:stretch>
            <a:fillRect/>
          </a:stretch>
        </p:blipFill>
        <p:spPr bwMode="auto">
          <a:xfrm>
            <a:off x="6459536" y="947652"/>
            <a:ext cx="2320925" cy="836930"/>
          </a:xfrm>
          <a:prstGeom prst="rect">
            <a:avLst/>
          </a:prstGeom>
          <a:noFill/>
          <a:ln>
            <a:noFill/>
          </a:ln>
        </p:spPr>
      </p:pic>
      <p:pic>
        <p:nvPicPr>
          <p:cNvPr id="11" name="Picture 10">
            <a:extLst>
              <a:ext uri="{FF2B5EF4-FFF2-40B4-BE49-F238E27FC236}">
                <a16:creationId xmlns:a16="http://schemas.microsoft.com/office/drawing/2014/main" id="{470E861A-45A5-4654-B769-7FEAE15A1016}"/>
              </a:ext>
            </a:extLst>
          </p:cNvPr>
          <p:cNvPicPr/>
          <p:nvPr/>
        </p:nvPicPr>
        <p:blipFill>
          <a:blip r:embed="rId4"/>
          <a:stretch>
            <a:fillRect/>
          </a:stretch>
        </p:blipFill>
        <p:spPr>
          <a:xfrm>
            <a:off x="6427469" y="1868992"/>
            <a:ext cx="2385060" cy="1414145"/>
          </a:xfrm>
          <a:prstGeom prst="rect">
            <a:avLst/>
          </a:prstGeom>
        </p:spPr>
      </p:pic>
    </p:spTree>
    <p:extLst>
      <p:ext uri="{BB962C8B-B14F-4D97-AF65-F5344CB8AC3E}">
        <p14:creationId xmlns:p14="http://schemas.microsoft.com/office/powerpoint/2010/main" val="2670655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Ẩn hoặc bỏ ẩn các slide riêng lẻ</a:t>
            </a:r>
            <a:endParaRPr lang="en-US" dirty="0"/>
          </a:p>
        </p:txBody>
      </p:sp>
      <p:sp>
        <p:nvSpPr>
          <p:cNvPr id="11" name="Text Placeholder 10">
            <a:extLst>
              <a:ext uri="{FF2B5EF4-FFF2-40B4-BE49-F238E27FC236}">
                <a16:creationId xmlns:a16="http://schemas.microsoft.com/office/drawing/2014/main" id="{E91A64D7-9509-4644-8D0F-A8CFC3C59887}"/>
              </a:ext>
            </a:extLst>
          </p:cNvPr>
          <p:cNvSpPr>
            <a:spLocks noGrp="1"/>
          </p:cNvSpPr>
          <p:nvPr>
            <p:ph type="body" sz="quarter" idx="13"/>
          </p:nvPr>
        </p:nvSpPr>
        <p:spPr>
          <a:xfrm>
            <a:off x="180110" y="819150"/>
            <a:ext cx="8417790" cy="3689350"/>
          </a:xfrm>
        </p:spPr>
        <p:txBody>
          <a:bodyPr/>
          <a:lstStyle/>
          <a:p>
            <a:r>
              <a:rPr lang="es-MX"/>
              <a:t>Nếu đã ẩn một slide, nó sẽ xuất hiện trong thẻ Slides với slide mờ đi và gạch chéo đè lên số slide.</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30</a:t>
            </a:fld>
            <a:endParaRPr lang="en-US"/>
          </a:p>
        </p:txBody>
      </p:sp>
      <p:pic>
        <p:nvPicPr>
          <p:cNvPr id="10" name="Picture 9">
            <a:extLst>
              <a:ext uri="{FF2B5EF4-FFF2-40B4-BE49-F238E27FC236}">
                <a16:creationId xmlns:a16="http://schemas.microsoft.com/office/drawing/2014/main" id="{D3B519E7-B656-4B81-9316-C9FCD220FC48}"/>
              </a:ext>
            </a:extLst>
          </p:cNvPr>
          <p:cNvPicPr/>
          <p:nvPr/>
        </p:nvPicPr>
        <p:blipFill>
          <a:blip r:embed="rId3"/>
          <a:stretch>
            <a:fillRect/>
          </a:stretch>
        </p:blipFill>
        <p:spPr>
          <a:xfrm>
            <a:off x="1663700" y="1766886"/>
            <a:ext cx="1638300" cy="3038869"/>
          </a:xfrm>
          <a:prstGeom prst="rect">
            <a:avLst/>
          </a:prstGeom>
        </p:spPr>
      </p:pic>
      <p:pic>
        <p:nvPicPr>
          <p:cNvPr id="12" name="Picture 11">
            <a:extLst>
              <a:ext uri="{FF2B5EF4-FFF2-40B4-BE49-F238E27FC236}">
                <a16:creationId xmlns:a16="http://schemas.microsoft.com/office/drawing/2014/main" id="{85CB3E0D-C8FF-4019-8CF0-E8E3714BDAFF}"/>
              </a:ext>
            </a:extLst>
          </p:cNvPr>
          <p:cNvPicPr/>
          <p:nvPr/>
        </p:nvPicPr>
        <p:blipFill>
          <a:blip r:embed="rId4"/>
          <a:stretch>
            <a:fillRect/>
          </a:stretch>
        </p:blipFill>
        <p:spPr>
          <a:xfrm>
            <a:off x="3872285" y="1766886"/>
            <a:ext cx="4155329" cy="2005605"/>
          </a:xfrm>
          <a:prstGeom prst="rect">
            <a:avLst/>
          </a:prstGeom>
        </p:spPr>
      </p:pic>
    </p:spTree>
    <p:extLst>
      <p:ext uri="{BB962C8B-B14F-4D97-AF65-F5344CB8AC3E}">
        <p14:creationId xmlns:p14="http://schemas.microsoft.com/office/powerpoint/2010/main" val="959433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Thiết lập Slide Show</a:t>
            </a:r>
            <a:endParaRPr lang="en-US" dirty="0"/>
          </a:p>
        </p:txBody>
      </p:sp>
      <p:sp>
        <p:nvSpPr>
          <p:cNvPr id="15" name="Text Placeholder 14">
            <a:extLst>
              <a:ext uri="{FF2B5EF4-FFF2-40B4-BE49-F238E27FC236}">
                <a16:creationId xmlns:a16="http://schemas.microsoft.com/office/drawing/2014/main" id="{8B7FAF88-830A-4195-9774-E0A469436B15}"/>
              </a:ext>
            </a:extLst>
          </p:cNvPr>
          <p:cNvSpPr>
            <a:spLocks noGrp="1"/>
          </p:cNvSpPr>
          <p:nvPr>
            <p:ph type="body" sz="quarter" idx="13"/>
          </p:nvPr>
        </p:nvSpPr>
        <p:spPr>
          <a:xfrm>
            <a:off x="342900" y="1287066"/>
            <a:ext cx="4838700" cy="3429000"/>
          </a:xfrm>
        </p:spPr>
        <p:txBody>
          <a:bodyPr/>
          <a:lstStyle/>
          <a:p>
            <a:pPr marL="0" indent="0">
              <a:buNone/>
            </a:pPr>
            <a:r>
              <a:rPr lang="es-MX"/>
              <a:t>Các tùy chọn trình chiếu bao gồm </a:t>
            </a:r>
          </a:p>
          <a:p>
            <a:r>
              <a:rPr lang="es-MX"/>
              <a:t>Các slide có chạy liên tục </a:t>
            </a:r>
          </a:p>
          <a:p>
            <a:r>
              <a:rPr lang="es-MX"/>
              <a:t>Hiển thị hiệu ứng động </a:t>
            </a:r>
          </a:p>
          <a:p>
            <a:r>
              <a:rPr lang="es-MX"/>
              <a:t>Bút màu hoặc con trỏ laser nào được sử dụng </a:t>
            </a:r>
          </a:p>
          <a:p>
            <a:r>
              <a:rPr lang="es-MX"/>
              <a:t>Sử dụng một hay nhiều màn hình...</a:t>
            </a:r>
            <a:endParaRPr lang="en-US"/>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31</a:t>
            </a:fld>
            <a:endParaRPr lang="en-US"/>
          </a:p>
        </p:txBody>
      </p:sp>
      <p:pic>
        <p:nvPicPr>
          <p:cNvPr id="16" name="Picture 15">
            <a:extLst>
              <a:ext uri="{FF2B5EF4-FFF2-40B4-BE49-F238E27FC236}">
                <a16:creationId xmlns:a16="http://schemas.microsoft.com/office/drawing/2014/main" id="{DBDF6C3F-A1C1-4683-8B23-D205E1CD64BA}"/>
              </a:ext>
            </a:extLst>
          </p:cNvPr>
          <p:cNvPicPr>
            <a:picLocks noChangeAspect="1"/>
          </p:cNvPicPr>
          <p:nvPr/>
        </p:nvPicPr>
        <p:blipFill>
          <a:blip r:embed="rId3"/>
          <a:stretch>
            <a:fillRect/>
          </a:stretch>
        </p:blipFill>
        <p:spPr>
          <a:xfrm>
            <a:off x="4965700" y="1056264"/>
            <a:ext cx="4127500" cy="3125447"/>
          </a:xfrm>
          <a:prstGeom prst="rect">
            <a:avLst/>
          </a:prstGeom>
        </p:spPr>
      </p:pic>
    </p:spTree>
    <p:extLst>
      <p:ext uri="{BB962C8B-B14F-4D97-AF65-F5344CB8AC3E}">
        <p14:creationId xmlns:p14="http://schemas.microsoft.com/office/powerpoint/2010/main" val="1406492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Thiết lập Slide Show</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32</a:t>
            </a:fld>
            <a:endParaRPr lang="en-US"/>
          </a:p>
        </p:txBody>
      </p:sp>
      <p:pic>
        <p:nvPicPr>
          <p:cNvPr id="16" name="Picture 15">
            <a:extLst>
              <a:ext uri="{FF2B5EF4-FFF2-40B4-BE49-F238E27FC236}">
                <a16:creationId xmlns:a16="http://schemas.microsoft.com/office/drawing/2014/main" id="{DBDF6C3F-A1C1-4683-8B23-D205E1CD64BA}"/>
              </a:ext>
            </a:extLst>
          </p:cNvPr>
          <p:cNvPicPr>
            <a:picLocks noChangeAspect="1"/>
          </p:cNvPicPr>
          <p:nvPr/>
        </p:nvPicPr>
        <p:blipFill>
          <a:blip r:embed="rId3"/>
          <a:stretch>
            <a:fillRect/>
          </a:stretch>
        </p:blipFill>
        <p:spPr>
          <a:xfrm>
            <a:off x="1854200" y="819150"/>
            <a:ext cx="5194300" cy="3933255"/>
          </a:xfrm>
          <a:prstGeom prst="rect">
            <a:avLst/>
          </a:prstGeom>
        </p:spPr>
      </p:pic>
    </p:spTree>
    <p:extLst>
      <p:ext uri="{BB962C8B-B14F-4D97-AF65-F5344CB8AC3E}">
        <p14:creationId xmlns:p14="http://schemas.microsoft.com/office/powerpoint/2010/main" val="7039339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công cụ trình chiếu</a:t>
            </a:r>
            <a:endParaRPr lang="en-US" dirty="0"/>
          </a:p>
        </p:txBody>
      </p:sp>
      <p:sp>
        <p:nvSpPr>
          <p:cNvPr id="11" name="Text Placeholder 10">
            <a:extLst>
              <a:ext uri="{FF2B5EF4-FFF2-40B4-BE49-F238E27FC236}">
                <a16:creationId xmlns:a16="http://schemas.microsoft.com/office/drawing/2014/main" id="{C41B2DFC-DBF2-4531-A724-15D2F2782B30}"/>
              </a:ext>
            </a:extLst>
          </p:cNvPr>
          <p:cNvSpPr>
            <a:spLocks noGrp="1"/>
          </p:cNvSpPr>
          <p:nvPr>
            <p:ph type="body" sz="quarter" idx="13"/>
          </p:nvPr>
        </p:nvSpPr>
        <p:spPr/>
        <p:txBody>
          <a:bodyPr/>
          <a:lstStyle/>
          <a:p>
            <a:r>
              <a:rPr lang="es-MX"/>
              <a:t>Khi ở chế độ xem Slide Show, có thể truy cập các tùy chọn như điều hướng, thu phóng màn hình và con trỏ bằng các công cụ trình bày trên màn hình hiển thị ở góc dưới bên trái của màn hình hoặc menu chuột phải</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33</a:t>
            </a:fld>
            <a:endParaRPr lang="en-US"/>
          </a:p>
        </p:txBody>
      </p:sp>
      <p:pic>
        <p:nvPicPr>
          <p:cNvPr id="13" name="Picture 12">
            <a:extLst>
              <a:ext uri="{FF2B5EF4-FFF2-40B4-BE49-F238E27FC236}">
                <a16:creationId xmlns:a16="http://schemas.microsoft.com/office/drawing/2014/main" id="{E37A94FC-0BA6-4447-B7D5-F9056DA777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75367"/>
            <a:ext cx="3000214" cy="484918"/>
          </a:xfrm>
          <a:prstGeom prst="rect">
            <a:avLst/>
          </a:prstGeom>
          <a:noFill/>
          <a:ln>
            <a:noFill/>
          </a:ln>
        </p:spPr>
      </p:pic>
      <p:pic>
        <p:nvPicPr>
          <p:cNvPr id="14" name="Picture 13">
            <a:extLst>
              <a:ext uri="{FF2B5EF4-FFF2-40B4-BE49-F238E27FC236}">
                <a16:creationId xmlns:a16="http://schemas.microsoft.com/office/drawing/2014/main" id="{46BC38B9-DF13-4AA9-A3BF-B4877F992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02279"/>
            <a:ext cx="6393051" cy="2217845"/>
          </a:xfrm>
          <a:prstGeom prst="rect">
            <a:avLst/>
          </a:prstGeom>
        </p:spPr>
      </p:pic>
      <p:pic>
        <p:nvPicPr>
          <p:cNvPr id="17" name="Picture 16">
            <a:extLst>
              <a:ext uri="{FF2B5EF4-FFF2-40B4-BE49-F238E27FC236}">
                <a16:creationId xmlns:a16="http://schemas.microsoft.com/office/drawing/2014/main" id="{86DAC1CE-7287-46A0-8BC8-54F6DE5A65C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002280"/>
            <a:ext cx="1144270" cy="2034540"/>
          </a:xfrm>
          <a:prstGeom prst="rect">
            <a:avLst/>
          </a:prstGeom>
          <a:noFill/>
          <a:ln>
            <a:noFill/>
          </a:ln>
        </p:spPr>
      </p:pic>
      <p:pic>
        <p:nvPicPr>
          <p:cNvPr id="18" name="Picture 17">
            <a:extLst>
              <a:ext uri="{FF2B5EF4-FFF2-40B4-BE49-F238E27FC236}">
                <a16:creationId xmlns:a16="http://schemas.microsoft.com/office/drawing/2014/main" id="{D270D42C-0A69-4C64-B582-A6868C8E1B9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804664" y="3002279"/>
            <a:ext cx="1042285" cy="2034541"/>
          </a:xfrm>
          <a:prstGeom prst="rect">
            <a:avLst/>
          </a:prstGeom>
          <a:noFill/>
          <a:ln>
            <a:noFill/>
          </a:ln>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8"/>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8"/>
              <a:stretch>
                <a:fillRect/>
              </a:stretch>
            </p:blipFill>
            <p:spPr>
              <a:xfrm>
                <a:off x="5895891" y="455919"/>
                <a:ext cx="18000" cy="18000"/>
              </a:xfrm>
              <a:prstGeom prst="rect">
                <a:avLst/>
              </a:prstGeom>
            </p:spPr>
          </p:pic>
        </mc:Fallback>
      </mc:AlternateContent>
    </p:spTree>
    <p:extLst>
      <p:ext uri="{BB962C8B-B14F-4D97-AF65-F5344CB8AC3E}">
        <p14:creationId xmlns:p14="http://schemas.microsoft.com/office/powerpoint/2010/main" val="2302943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chế độ Presenter View</a:t>
            </a:r>
            <a:endParaRPr lang="en-US" dirty="0"/>
          </a:p>
        </p:txBody>
      </p:sp>
      <p:sp>
        <p:nvSpPr>
          <p:cNvPr id="11" name="Text Placeholder 10">
            <a:extLst>
              <a:ext uri="{FF2B5EF4-FFF2-40B4-BE49-F238E27FC236}">
                <a16:creationId xmlns:a16="http://schemas.microsoft.com/office/drawing/2014/main" id="{C41B2DFC-DBF2-4531-A724-15D2F2782B30}"/>
              </a:ext>
            </a:extLst>
          </p:cNvPr>
          <p:cNvSpPr>
            <a:spLocks noGrp="1"/>
          </p:cNvSpPr>
          <p:nvPr>
            <p:ph type="body" sz="quarter" idx="13"/>
          </p:nvPr>
        </p:nvSpPr>
        <p:spPr/>
        <p:txBody>
          <a:bodyPr/>
          <a:lstStyle/>
          <a:p>
            <a:pPr algn="just"/>
            <a:r>
              <a:rPr lang="es-MX"/>
              <a:t>Presenter View được thiết kế để sử dụng hai màn hình.</a:t>
            </a:r>
          </a:p>
          <a:p>
            <a:pPr algn="just"/>
            <a:r>
              <a:rPr lang="es-MX"/>
              <a:t>Chế độ Presenter View là cách xem bài trình chiếu với phần ghi chú của người nói trên một máy trong khi khán giả xem chỉ xem phần slide trình bày mà không có ghi chú trên một màn hình khác. </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34</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pic>
        <p:nvPicPr>
          <p:cNvPr id="15" name="Picture 14">
            <a:extLst>
              <a:ext uri="{FF2B5EF4-FFF2-40B4-BE49-F238E27FC236}">
                <a16:creationId xmlns:a16="http://schemas.microsoft.com/office/drawing/2014/main" id="{2402F54D-C2BE-48BC-93FD-25ECE972C7BD}"/>
              </a:ext>
            </a:extLst>
          </p:cNvPr>
          <p:cNvPicPr/>
          <p:nvPr/>
        </p:nvPicPr>
        <p:blipFill>
          <a:blip r:embed="rId6"/>
          <a:stretch>
            <a:fillRect/>
          </a:stretch>
        </p:blipFill>
        <p:spPr>
          <a:xfrm>
            <a:off x="4571391" y="2838449"/>
            <a:ext cx="3948968" cy="2202647"/>
          </a:xfrm>
          <a:prstGeom prst="rect">
            <a:avLst/>
          </a:prstGeom>
        </p:spPr>
      </p:pic>
    </p:spTree>
    <p:extLst>
      <p:ext uri="{BB962C8B-B14F-4D97-AF65-F5344CB8AC3E}">
        <p14:creationId xmlns:p14="http://schemas.microsoft.com/office/powerpoint/2010/main" val="12326421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chế độ Presenter View</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35</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pic>
        <p:nvPicPr>
          <p:cNvPr id="6" name="Picture 5">
            <a:extLst>
              <a:ext uri="{FF2B5EF4-FFF2-40B4-BE49-F238E27FC236}">
                <a16:creationId xmlns:a16="http://schemas.microsoft.com/office/drawing/2014/main" id="{B2DEE74D-FC51-4992-A9C0-9E7B982A51A4}"/>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764"/>
          <a:stretch/>
        </p:blipFill>
        <p:spPr>
          <a:xfrm>
            <a:off x="3223933" y="819150"/>
            <a:ext cx="5591733" cy="3798282"/>
          </a:xfrm>
          <a:prstGeom prst="rect">
            <a:avLst/>
          </a:prstGeom>
        </p:spPr>
      </p:pic>
      <p:pic>
        <p:nvPicPr>
          <p:cNvPr id="10" name="Picture 9">
            <a:extLst>
              <a:ext uri="{FF2B5EF4-FFF2-40B4-BE49-F238E27FC236}">
                <a16:creationId xmlns:a16="http://schemas.microsoft.com/office/drawing/2014/main" id="{2A59CF25-2A46-465E-94E9-8F370DF31416}"/>
              </a:ext>
            </a:extLst>
          </p:cNvPr>
          <p:cNvPicPr>
            <a:picLocks noChangeAspect="1"/>
          </p:cNvPicPr>
          <p:nvPr/>
        </p:nvPicPr>
        <p:blipFill rotWithShape="1">
          <a:blip r:embed="rId7"/>
          <a:srcRect l="20429" r="32246" b="76817"/>
          <a:stretch/>
        </p:blipFill>
        <p:spPr>
          <a:xfrm>
            <a:off x="140780" y="1197887"/>
            <a:ext cx="2983420" cy="821663"/>
          </a:xfrm>
          <a:prstGeom prst="rect">
            <a:avLst/>
          </a:prstGeom>
        </p:spPr>
      </p:pic>
      <p:pic>
        <p:nvPicPr>
          <p:cNvPr id="12" name="Picture 11">
            <a:extLst>
              <a:ext uri="{FF2B5EF4-FFF2-40B4-BE49-F238E27FC236}">
                <a16:creationId xmlns:a16="http://schemas.microsoft.com/office/drawing/2014/main" id="{ED7158FF-635E-4C9B-B7C5-0D5BF0DDBA3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7150" y="2019550"/>
            <a:ext cx="1085850" cy="2473774"/>
          </a:xfrm>
          <a:prstGeom prst="rect">
            <a:avLst/>
          </a:prstGeom>
        </p:spPr>
      </p:pic>
      <p:pic>
        <p:nvPicPr>
          <p:cNvPr id="13" name="Picture 12">
            <a:extLst>
              <a:ext uri="{FF2B5EF4-FFF2-40B4-BE49-F238E27FC236}">
                <a16:creationId xmlns:a16="http://schemas.microsoft.com/office/drawing/2014/main" id="{CCFA14AC-DCB7-4EE7-85B3-A84958CE3031}"/>
              </a:ext>
            </a:extLst>
          </p:cNvPr>
          <p:cNvPicPr>
            <a:picLocks noChangeAspect="1"/>
          </p:cNvPicPr>
          <p:nvPr/>
        </p:nvPicPr>
        <p:blipFill rotWithShape="1">
          <a:blip r:embed="rId9"/>
          <a:srcRect l="15208" t="39995" r="71686" b="19244"/>
          <a:stretch/>
        </p:blipFill>
        <p:spPr>
          <a:xfrm>
            <a:off x="1217333" y="2076200"/>
            <a:ext cx="1216649" cy="2127500"/>
          </a:xfrm>
          <a:prstGeom prst="rect">
            <a:avLst/>
          </a:prstGeom>
        </p:spPr>
      </p:pic>
      <p:sp>
        <p:nvSpPr>
          <p:cNvPr id="14" name="TextBox 13">
            <a:extLst>
              <a:ext uri="{FF2B5EF4-FFF2-40B4-BE49-F238E27FC236}">
                <a16:creationId xmlns:a16="http://schemas.microsoft.com/office/drawing/2014/main" id="{9E2E1B02-DCAD-4B97-8A4A-73B8A7A1B4D4}"/>
              </a:ext>
            </a:extLst>
          </p:cNvPr>
          <p:cNvSpPr txBox="1"/>
          <p:nvPr/>
        </p:nvSpPr>
        <p:spPr>
          <a:xfrm>
            <a:off x="2508315" y="2929027"/>
            <a:ext cx="715618" cy="300082"/>
          </a:xfrm>
          <a:prstGeom prst="rect">
            <a:avLst/>
          </a:prstGeom>
          <a:noFill/>
        </p:spPr>
        <p:txBody>
          <a:bodyPr wrap="square" rtlCol="0">
            <a:spAutoFit/>
          </a:bodyPr>
          <a:lstStyle/>
          <a:p>
            <a:pPr algn="l"/>
            <a:r>
              <a:rPr lang="en-US"/>
              <a:t>Alt+F5</a:t>
            </a:r>
          </a:p>
        </p:txBody>
      </p:sp>
    </p:spTree>
    <p:extLst>
      <p:ext uri="{BB962C8B-B14F-4D97-AF65-F5344CB8AC3E}">
        <p14:creationId xmlns:p14="http://schemas.microsoft.com/office/powerpoint/2010/main" val="1285320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chế độ Presenter View</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36</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grpSp>
        <p:nvGrpSpPr>
          <p:cNvPr id="17" name="Group 16">
            <a:extLst>
              <a:ext uri="{FF2B5EF4-FFF2-40B4-BE49-F238E27FC236}">
                <a16:creationId xmlns:a16="http://schemas.microsoft.com/office/drawing/2014/main" id="{CFE0F510-F835-4EF4-A384-509C4DAEBEBB}"/>
              </a:ext>
            </a:extLst>
          </p:cNvPr>
          <p:cNvGrpSpPr/>
          <p:nvPr/>
        </p:nvGrpSpPr>
        <p:grpSpPr>
          <a:xfrm>
            <a:off x="5010388" y="1108079"/>
            <a:ext cx="3834441" cy="2155821"/>
            <a:chOff x="4641850" y="1108079"/>
            <a:chExt cx="4202980" cy="2363023"/>
          </a:xfrm>
        </p:grpSpPr>
        <p:pic>
          <p:nvPicPr>
            <p:cNvPr id="11" name="Picture 10">
              <a:extLst>
                <a:ext uri="{FF2B5EF4-FFF2-40B4-BE49-F238E27FC236}">
                  <a16:creationId xmlns:a16="http://schemas.microsoft.com/office/drawing/2014/main" id="{396CD5CE-E72E-46DA-91DB-734B7B571AE3}"/>
                </a:ext>
              </a:extLst>
            </p:cNvPr>
            <p:cNvPicPr>
              <a:picLocks noChangeAspect="1"/>
            </p:cNvPicPr>
            <p:nvPr/>
          </p:nvPicPr>
          <p:blipFill>
            <a:blip r:embed="rId6"/>
            <a:stretch>
              <a:fillRect/>
            </a:stretch>
          </p:blipFill>
          <p:spPr>
            <a:xfrm>
              <a:off x="4641850" y="1108079"/>
              <a:ext cx="4202980" cy="2363023"/>
            </a:xfrm>
            <a:prstGeom prst="rect">
              <a:avLst/>
            </a:prstGeom>
          </p:spPr>
        </p:pic>
        <p:sp>
          <p:nvSpPr>
            <p:cNvPr id="15" name="Rectangle: Rounded Corners 14">
              <a:extLst>
                <a:ext uri="{FF2B5EF4-FFF2-40B4-BE49-F238E27FC236}">
                  <a16:creationId xmlns:a16="http://schemas.microsoft.com/office/drawing/2014/main" id="{6291340D-A2B1-4A6C-94B5-9A15690275FB}"/>
                </a:ext>
              </a:extLst>
            </p:cNvPr>
            <p:cNvSpPr/>
            <p:nvPr/>
          </p:nvSpPr>
          <p:spPr>
            <a:xfrm>
              <a:off x="4647610" y="1120214"/>
              <a:ext cx="1905590" cy="15635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aphicFrame>
        <p:nvGraphicFramePr>
          <p:cNvPr id="16" name="Table 15">
            <a:extLst>
              <a:ext uri="{FF2B5EF4-FFF2-40B4-BE49-F238E27FC236}">
                <a16:creationId xmlns:a16="http://schemas.microsoft.com/office/drawing/2014/main" id="{486029A1-2091-481A-A305-2FBF20317CB8}"/>
              </a:ext>
            </a:extLst>
          </p:cNvPr>
          <p:cNvGraphicFramePr>
            <a:graphicFrameLocks noGrp="1"/>
          </p:cNvGraphicFramePr>
          <p:nvPr>
            <p:extLst>
              <p:ext uri="{D42A27DB-BD31-4B8C-83A1-F6EECF244321}">
                <p14:modId xmlns:p14="http://schemas.microsoft.com/office/powerpoint/2010/main" val="2176987761"/>
              </p:ext>
            </p:extLst>
          </p:nvPr>
        </p:nvGraphicFramePr>
        <p:xfrm>
          <a:off x="259771" y="1119150"/>
          <a:ext cx="4622801" cy="2144750"/>
        </p:xfrm>
        <a:graphic>
          <a:graphicData uri="http://schemas.openxmlformats.org/drawingml/2006/table">
            <a:tbl>
              <a:tblPr firstCol="1" bandRow="1">
                <a:tableStyleId>{FABFCF23-3B69-468F-B69F-88F6DE6A72F2}</a:tableStyleId>
              </a:tblPr>
              <a:tblGrid>
                <a:gridCol w="1752601">
                  <a:extLst>
                    <a:ext uri="{9D8B030D-6E8A-4147-A177-3AD203B41FA5}">
                      <a16:colId xmlns:a16="http://schemas.microsoft.com/office/drawing/2014/main" val="2512443952"/>
                    </a:ext>
                  </a:extLst>
                </a:gridCol>
                <a:gridCol w="2870200">
                  <a:extLst>
                    <a:ext uri="{9D8B030D-6E8A-4147-A177-3AD203B41FA5}">
                      <a16:colId xmlns:a16="http://schemas.microsoft.com/office/drawing/2014/main" val="3602412462"/>
                    </a:ext>
                  </a:extLst>
                </a:gridCol>
              </a:tblGrid>
              <a:tr h="566010">
                <a:tc>
                  <a:txBody>
                    <a:bodyPr/>
                    <a:lstStyle/>
                    <a:p>
                      <a:pPr marL="0" marR="140970" lvl="0" indent="0" algn="l">
                        <a:lnSpc>
                          <a:spcPct val="100000"/>
                        </a:lnSpc>
                        <a:spcBef>
                          <a:spcPts val="300"/>
                        </a:spcBef>
                        <a:spcAft>
                          <a:spcPts val="600"/>
                        </a:spcAft>
                        <a:buFont typeface="Wingdings" panose="05000000000000000000" pitchFamily="2" charset="2"/>
                        <a:buNone/>
                      </a:pPr>
                      <a:r>
                        <a:rPr lang="en-CA" sz="1600">
                          <a:effectLst/>
                        </a:rPr>
                        <a:t>Show Taskbar</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54610" lvl="0" indent="0">
                        <a:lnSpc>
                          <a:spcPct val="100000"/>
                        </a:lnSpc>
                        <a:spcBef>
                          <a:spcPts val="300"/>
                        </a:spcBef>
                        <a:spcAft>
                          <a:spcPts val="600"/>
                        </a:spcAft>
                        <a:buFont typeface="Wingdings" panose="05000000000000000000" pitchFamily="2" charset="2"/>
                        <a:buNone/>
                      </a:pPr>
                      <a:r>
                        <a:rPr lang="en-CA" sz="1600">
                          <a:effectLst/>
                        </a:rPr>
                        <a:t>Nhấn Show Taskbar để hiển thị và ẩn thanh tác vụ.</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51414158"/>
                  </a:ext>
                </a:extLst>
              </a:tr>
              <a:tr h="1071255">
                <a:tc>
                  <a:txBody>
                    <a:bodyPr/>
                    <a:lstStyle/>
                    <a:p>
                      <a:pPr marL="0" marR="140970" lvl="0" indent="0" algn="l">
                        <a:lnSpc>
                          <a:spcPct val="100000"/>
                        </a:lnSpc>
                        <a:spcBef>
                          <a:spcPts val="300"/>
                        </a:spcBef>
                        <a:spcAft>
                          <a:spcPts val="600"/>
                        </a:spcAft>
                        <a:buFont typeface="Wingdings" panose="05000000000000000000" pitchFamily="2" charset="2"/>
                        <a:buNone/>
                      </a:pPr>
                      <a:r>
                        <a:rPr lang="en-CA" sz="1600">
                          <a:effectLst/>
                        </a:rPr>
                        <a:t>Display Settings</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54610" lvl="0" indent="0">
                        <a:lnSpc>
                          <a:spcPct val="100000"/>
                        </a:lnSpc>
                        <a:spcBef>
                          <a:spcPts val="300"/>
                        </a:spcBef>
                        <a:spcAft>
                          <a:spcPts val="600"/>
                        </a:spcAft>
                        <a:buFont typeface="Wingdings" panose="05000000000000000000" pitchFamily="2" charset="2"/>
                        <a:buNone/>
                      </a:pPr>
                      <a:r>
                        <a:rPr lang="en-CA" sz="1600">
                          <a:effectLst/>
                        </a:rPr>
                        <a:t>Hoán đổi chế độ Presenter View và Slide Show</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57533603"/>
                  </a:ext>
                </a:extLst>
              </a:tr>
              <a:tr h="507485">
                <a:tc>
                  <a:txBody>
                    <a:bodyPr/>
                    <a:lstStyle/>
                    <a:p>
                      <a:pPr marL="0" marR="140970" lvl="0" indent="0" algn="l">
                        <a:lnSpc>
                          <a:spcPct val="100000"/>
                        </a:lnSpc>
                        <a:spcBef>
                          <a:spcPts val="300"/>
                        </a:spcBef>
                        <a:spcAft>
                          <a:spcPts val="600"/>
                        </a:spcAft>
                        <a:buFont typeface="Wingdings" panose="05000000000000000000" pitchFamily="2" charset="2"/>
                        <a:buNone/>
                      </a:pPr>
                      <a:r>
                        <a:rPr lang="en-CA" sz="1600">
                          <a:effectLst/>
                        </a:rPr>
                        <a:t>End Slide Show</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54610" lvl="0" indent="0">
                        <a:lnSpc>
                          <a:spcPct val="100000"/>
                        </a:lnSpc>
                        <a:spcBef>
                          <a:spcPts val="300"/>
                        </a:spcBef>
                        <a:spcAft>
                          <a:spcPts val="600"/>
                        </a:spcAft>
                        <a:buFont typeface="Wingdings" panose="05000000000000000000" pitchFamily="2" charset="2"/>
                        <a:buNone/>
                      </a:pPr>
                      <a:r>
                        <a:rPr lang="en-CA" sz="1600">
                          <a:effectLst/>
                        </a:rPr>
                        <a:t>Kết thúc trình chiếu.</a:t>
                      </a:r>
                      <a:endParaRPr lang="en-US" sz="1600">
                        <a:effectLst/>
                        <a:latin typeface="Myriad Pro" panose="020B0503030403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17401373"/>
                  </a:ext>
                </a:extLst>
              </a:tr>
            </a:tbl>
          </a:graphicData>
        </a:graphic>
      </p:graphicFrame>
    </p:spTree>
    <p:extLst>
      <p:ext uri="{BB962C8B-B14F-4D97-AF65-F5344CB8AC3E}">
        <p14:creationId xmlns:p14="http://schemas.microsoft.com/office/powerpoint/2010/main" val="3214436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chế độ Presenter View</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37</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pic>
        <p:nvPicPr>
          <p:cNvPr id="12" name="Picture 11">
            <a:extLst>
              <a:ext uri="{FF2B5EF4-FFF2-40B4-BE49-F238E27FC236}">
                <a16:creationId xmlns:a16="http://schemas.microsoft.com/office/drawing/2014/main" id="{EEFD629B-0341-4602-8076-8864B575B149}"/>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764"/>
          <a:stretch/>
        </p:blipFill>
        <p:spPr>
          <a:xfrm>
            <a:off x="4668103" y="1119350"/>
            <a:ext cx="4475897" cy="3040331"/>
          </a:xfrm>
          <a:prstGeom prst="rect">
            <a:avLst/>
          </a:prstGeom>
        </p:spPr>
      </p:pic>
      <p:sp>
        <p:nvSpPr>
          <p:cNvPr id="5" name="Rectangle 4">
            <a:extLst>
              <a:ext uri="{FF2B5EF4-FFF2-40B4-BE49-F238E27FC236}">
                <a16:creationId xmlns:a16="http://schemas.microsoft.com/office/drawing/2014/main" id="{71AACAF0-5EA5-4938-820A-BAE195B4053F}"/>
              </a:ext>
            </a:extLst>
          </p:cNvPr>
          <p:cNvSpPr/>
          <p:nvPr/>
        </p:nvSpPr>
        <p:spPr>
          <a:xfrm>
            <a:off x="164167" y="1119350"/>
            <a:ext cx="4422362" cy="3363293"/>
          </a:xfrm>
          <a:prstGeom prst="rect">
            <a:avLst/>
          </a:prstGeom>
        </p:spPr>
        <p:txBody>
          <a:bodyPr wrap="square">
            <a:spAutoFit/>
          </a:bodyPr>
          <a:lstStyle/>
          <a:p>
            <a:pPr marL="342900" lvl="0" indent="-342900" algn="just">
              <a:lnSpc>
                <a:spcPct val="107000"/>
              </a:lnSpc>
              <a:spcBef>
                <a:spcPts val="600"/>
              </a:spcBef>
              <a:spcAft>
                <a:spcPts val="0"/>
              </a:spcAft>
              <a:buFont typeface="Symbol" panose="05050102010706020507" pitchFamily="18" charset="2"/>
              <a:buChar char=""/>
            </a:pPr>
            <a:r>
              <a:rPr lang="en-US" sz="2000">
                <a:latin typeface="Times New Roman" panose="02020603050405020304" pitchFamily="18" charset="0"/>
                <a:ea typeface="Calibri" panose="020F0502020204030204" pitchFamily="34" charset="0"/>
                <a:cs typeface="Times New Roman" panose="02020603050405020304" pitchFamily="18" charset="0"/>
              </a:rPr>
              <a:t>Vùng </a:t>
            </a:r>
            <a:r>
              <a:rPr lang="en-US" sz="2000" b="1">
                <a:latin typeface="Times New Roman" panose="02020603050405020304" pitchFamily="18" charset="0"/>
                <a:ea typeface="Calibri" panose="020F0502020204030204" pitchFamily="34" charset="0"/>
                <a:cs typeface="Times New Roman" panose="02020603050405020304" pitchFamily="18" charset="0"/>
              </a:rPr>
              <a:t>Slide Preview</a:t>
            </a:r>
            <a:r>
              <a:rPr lang="en-US" sz="2000">
                <a:latin typeface="Times New Roman" panose="02020603050405020304" pitchFamily="18" charset="0"/>
                <a:ea typeface="Calibri" panose="020F0502020204030204" pitchFamily="34" charset="0"/>
                <a:cs typeface="Times New Roman" panose="02020603050405020304" pitchFamily="18" charset="0"/>
              </a:rPr>
              <a:t> Slide hiển thị trong vùng này là slide mà khán giả hiện đang nhìn thấy.</a:t>
            </a:r>
          </a:p>
          <a:p>
            <a:pPr marL="342900" lvl="0" indent="-342900">
              <a:lnSpc>
                <a:spcPct val="107000"/>
              </a:lnSpc>
              <a:spcAft>
                <a:spcPts val="0"/>
              </a:spcAft>
              <a:buFont typeface="Symbol" panose="05050102010706020507" pitchFamily="18" charset="2"/>
              <a:buChar char=""/>
            </a:pPr>
            <a:r>
              <a:rPr lang="en-US" sz="2000">
                <a:latin typeface="Times New Roman" panose="02020603050405020304" pitchFamily="18" charset="0"/>
                <a:ea typeface="Calibri" panose="020F0502020204030204" pitchFamily="34" charset="0"/>
                <a:cs typeface="Times New Roman" panose="02020603050405020304" pitchFamily="18" charset="0"/>
              </a:rPr>
              <a:t>Vùng </a:t>
            </a:r>
            <a:r>
              <a:rPr lang="en-US" sz="2000" b="1">
                <a:latin typeface="Times New Roman" panose="02020603050405020304" pitchFamily="18" charset="0"/>
                <a:ea typeface="Calibri" panose="020F0502020204030204" pitchFamily="34" charset="0"/>
                <a:cs typeface="Times New Roman" panose="02020603050405020304" pitchFamily="18" charset="0"/>
              </a:rPr>
              <a:t>Presenter and Navigation tools</a:t>
            </a:r>
            <a:r>
              <a:rPr lang="en-US" sz="2000">
                <a:latin typeface="Times New Roman" panose="02020603050405020304" pitchFamily="18" charset="0"/>
                <a:ea typeface="Calibri" panose="020F0502020204030204" pitchFamily="34" charset="0"/>
                <a:cs typeface="Times New Roman" panose="02020603050405020304" pitchFamily="18" charset="0"/>
              </a:rPr>
              <a:t> chứa các nút công cụ trình chiếu</a:t>
            </a:r>
          </a:p>
          <a:p>
            <a:pPr marL="342900" lvl="0" indent="-342900" algn="just">
              <a:lnSpc>
                <a:spcPct val="107000"/>
              </a:lnSpc>
              <a:spcAft>
                <a:spcPts val="0"/>
              </a:spcAft>
              <a:buFont typeface="Symbol" panose="05050102010706020507" pitchFamily="18" charset="2"/>
              <a:buChar char=""/>
            </a:pPr>
            <a:r>
              <a:rPr lang="en-US" sz="2000">
                <a:latin typeface="Times New Roman" panose="02020603050405020304" pitchFamily="18" charset="0"/>
                <a:ea typeface="Calibri" panose="020F0502020204030204" pitchFamily="34" charset="0"/>
                <a:cs typeface="Times New Roman" panose="02020603050405020304" pitchFamily="18" charset="0"/>
              </a:rPr>
              <a:t>Vùng </a:t>
            </a:r>
            <a:r>
              <a:rPr lang="en-US" sz="2000" b="1">
                <a:latin typeface="Times New Roman" panose="02020603050405020304" pitchFamily="18" charset="0"/>
                <a:ea typeface="Calibri" panose="020F0502020204030204" pitchFamily="34" charset="0"/>
                <a:cs typeface="Times New Roman" panose="02020603050405020304" pitchFamily="18" charset="0"/>
              </a:rPr>
              <a:t>Thumbnail</a:t>
            </a:r>
            <a:r>
              <a:rPr lang="en-US" sz="2000">
                <a:latin typeface="Times New Roman" panose="02020603050405020304" pitchFamily="18" charset="0"/>
                <a:ea typeface="Calibri" panose="020F0502020204030204" pitchFamily="34" charset="0"/>
                <a:cs typeface="Times New Roman" panose="02020603050405020304" pitchFamily="18" charset="0"/>
              </a:rPr>
              <a:t> chứa hình thu nhỏ của slide tiếp theo.</a:t>
            </a:r>
          </a:p>
          <a:p>
            <a:pPr marL="342900" lvl="0" indent="-342900">
              <a:lnSpc>
                <a:spcPct val="107000"/>
              </a:lnSpc>
              <a:spcAft>
                <a:spcPts val="600"/>
              </a:spcAft>
              <a:buFont typeface="Symbol" panose="05050102010706020507" pitchFamily="18" charset="2"/>
              <a:buChar char=""/>
            </a:pPr>
            <a:r>
              <a:rPr lang="en-US" sz="2000">
                <a:latin typeface="Times New Roman" panose="02020603050405020304" pitchFamily="18" charset="0"/>
                <a:ea typeface="Calibri" panose="020F0502020204030204" pitchFamily="34" charset="0"/>
                <a:cs typeface="Times New Roman" panose="02020603050405020304" pitchFamily="18" charset="0"/>
              </a:rPr>
              <a:t>Vùng </a:t>
            </a:r>
            <a:r>
              <a:rPr lang="en-US" sz="2000" b="1">
                <a:latin typeface="Times New Roman" panose="02020603050405020304" pitchFamily="18" charset="0"/>
                <a:ea typeface="Calibri" panose="020F0502020204030204" pitchFamily="34" charset="0"/>
                <a:cs typeface="Times New Roman" panose="02020603050405020304" pitchFamily="18" charset="0"/>
              </a:rPr>
              <a:t>Notes pane</a:t>
            </a:r>
            <a:r>
              <a:rPr lang="en-US" sz="2000">
                <a:latin typeface="Times New Roman" panose="02020603050405020304" pitchFamily="18" charset="0"/>
                <a:ea typeface="Calibri" panose="020F0502020204030204" pitchFamily="34" charset="0"/>
                <a:cs typeface="Times New Roman" panose="02020603050405020304" pitchFamily="18" charset="0"/>
              </a:rPr>
              <a:t> hiển thị các ghi chú cho slide hiện tại, với các nút để tăng hoặc giảm kích thước văn bản.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689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Diễn tập bài trình chiếu</a:t>
            </a:r>
            <a:endParaRPr lang="en-US" dirty="0"/>
          </a:p>
        </p:txBody>
      </p:sp>
      <p:sp>
        <p:nvSpPr>
          <p:cNvPr id="14" name="Text Placeholder 13">
            <a:extLst>
              <a:ext uri="{FF2B5EF4-FFF2-40B4-BE49-F238E27FC236}">
                <a16:creationId xmlns:a16="http://schemas.microsoft.com/office/drawing/2014/main" id="{D29D3529-D0BE-4BF4-8BDC-0669EAEB0F8C}"/>
              </a:ext>
            </a:extLst>
          </p:cNvPr>
          <p:cNvSpPr>
            <a:spLocks noGrp="1"/>
          </p:cNvSpPr>
          <p:nvPr>
            <p:ph type="body" sz="quarter" idx="13"/>
          </p:nvPr>
        </p:nvSpPr>
        <p:spPr>
          <a:xfrm>
            <a:off x="279400" y="1123950"/>
            <a:ext cx="5956808" cy="3429000"/>
          </a:xfrm>
        </p:spPr>
        <p:txBody>
          <a:bodyPr/>
          <a:lstStyle/>
          <a:p>
            <a:pPr marL="342900" lvl="0" indent="-342900" algn="just">
              <a:lnSpc>
                <a:spcPct val="107000"/>
              </a:lnSpc>
              <a:spcBef>
                <a:spcPts val="600"/>
              </a:spcBef>
              <a:spcAft>
                <a:spcPts val="0"/>
              </a:spcAft>
              <a:buFont typeface="Symbol" panose="05050102010706020507" pitchFamily="18" charset="2"/>
              <a:buChar char=""/>
            </a:pPr>
            <a:r>
              <a:rPr lang="vi-VN">
                <a:ea typeface="Calibri" panose="020F0502020204030204" pitchFamily="34" charset="0"/>
              </a:rPr>
              <a:t>Tính năng Slide Timing giúp ghi lại thời gian cần để trình bày của từng slide, sau đó sử dụng thời gian đã ghi để tự động chuyển slide khi thuyết trình thực tế.</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38</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pic>
        <p:nvPicPr>
          <p:cNvPr id="16" name="Picture 15">
            <a:extLst>
              <a:ext uri="{FF2B5EF4-FFF2-40B4-BE49-F238E27FC236}">
                <a16:creationId xmlns:a16="http://schemas.microsoft.com/office/drawing/2014/main" id="{477AFFE6-9D01-448E-A154-9AC53AEAAA6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3738" y="1123950"/>
            <a:ext cx="2624432" cy="1358629"/>
          </a:xfrm>
          <a:prstGeom prst="rect">
            <a:avLst/>
          </a:prstGeom>
        </p:spPr>
      </p:pic>
      <p:graphicFrame>
        <p:nvGraphicFramePr>
          <p:cNvPr id="17" name="Table 16">
            <a:extLst>
              <a:ext uri="{FF2B5EF4-FFF2-40B4-BE49-F238E27FC236}">
                <a16:creationId xmlns:a16="http://schemas.microsoft.com/office/drawing/2014/main" id="{4D0EC1F5-449D-46C6-A9B5-6C063F620241}"/>
              </a:ext>
            </a:extLst>
          </p:cNvPr>
          <p:cNvGraphicFramePr>
            <a:graphicFrameLocks noGrp="1"/>
          </p:cNvGraphicFramePr>
          <p:nvPr>
            <p:extLst>
              <p:ext uri="{D42A27DB-BD31-4B8C-83A1-F6EECF244321}">
                <p14:modId xmlns:p14="http://schemas.microsoft.com/office/powerpoint/2010/main" val="1921167225"/>
              </p:ext>
            </p:extLst>
          </p:nvPr>
        </p:nvGraphicFramePr>
        <p:xfrm>
          <a:off x="368300" y="2749604"/>
          <a:ext cx="8407400" cy="1371600"/>
        </p:xfrm>
        <a:graphic>
          <a:graphicData uri="http://schemas.openxmlformats.org/drawingml/2006/table">
            <a:tbl>
              <a:tblPr firstCol="1" bandRow="1">
                <a:tableStyleId>{FABFCF23-3B69-468F-B69F-88F6DE6A72F2}</a:tableStyleId>
              </a:tblPr>
              <a:tblGrid>
                <a:gridCol w="923613">
                  <a:extLst>
                    <a:ext uri="{9D8B030D-6E8A-4147-A177-3AD203B41FA5}">
                      <a16:colId xmlns:a16="http://schemas.microsoft.com/office/drawing/2014/main" val="819952195"/>
                    </a:ext>
                  </a:extLst>
                </a:gridCol>
                <a:gridCol w="7387218">
                  <a:extLst>
                    <a:ext uri="{9D8B030D-6E8A-4147-A177-3AD203B41FA5}">
                      <a16:colId xmlns:a16="http://schemas.microsoft.com/office/drawing/2014/main" val="1580647477"/>
                    </a:ext>
                  </a:extLst>
                </a:gridCol>
                <a:gridCol w="96569">
                  <a:extLst>
                    <a:ext uri="{9D8B030D-6E8A-4147-A177-3AD203B41FA5}">
                      <a16:colId xmlns:a16="http://schemas.microsoft.com/office/drawing/2014/main" val="2538543035"/>
                    </a:ext>
                  </a:extLst>
                </a:gridCol>
              </a:tblGrid>
              <a:tr h="0">
                <a:tc>
                  <a:txBody>
                    <a:bodyPr/>
                    <a:lstStyle/>
                    <a:p>
                      <a:pPr marL="102870" algn="just">
                        <a:spcBef>
                          <a:spcPts val="200"/>
                        </a:spcBef>
                        <a:spcAft>
                          <a:spcPts val="200"/>
                        </a:spcAft>
                        <a:tabLst>
                          <a:tab pos="228600" algn="l"/>
                          <a:tab pos="457200" algn="l"/>
                        </a:tabLst>
                      </a:pPr>
                      <a:r>
                        <a:rPr lang="en-US" sz="1800">
                          <a:effectLst/>
                        </a:rPr>
                        <a:t>Next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60960" algn="l">
                        <a:spcBef>
                          <a:spcPts val="200"/>
                        </a:spcBef>
                        <a:spcAft>
                          <a:spcPts val="200"/>
                        </a:spcAft>
                        <a:tabLst>
                          <a:tab pos="228600" algn="l"/>
                          <a:tab pos="457200" algn="l"/>
                        </a:tabLst>
                      </a:pPr>
                      <a:r>
                        <a:rPr lang="en-US" sz="1800">
                          <a:effectLst/>
                        </a:rPr>
                        <a:t>Chuyển đến mục tiếp theo trên slide, hoặc nhấn N hoặc PAGE DOWN hoặc DOWN ARROW.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58845761"/>
                  </a:ext>
                </a:extLst>
              </a:tr>
              <a:tr h="0">
                <a:tc>
                  <a:txBody>
                    <a:bodyPr/>
                    <a:lstStyle/>
                    <a:p>
                      <a:pPr marL="102870" algn="just">
                        <a:spcBef>
                          <a:spcPts val="200"/>
                        </a:spcBef>
                        <a:spcAft>
                          <a:spcPts val="200"/>
                        </a:spcAft>
                        <a:tabLst>
                          <a:tab pos="228600" algn="l"/>
                          <a:tab pos="457200" algn="l"/>
                        </a:tabLst>
                      </a:pPr>
                      <a:r>
                        <a:rPr lang="en-US" sz="1800">
                          <a:effectLst/>
                        </a:rPr>
                        <a:t>Repeat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60960" algn="just">
                        <a:spcBef>
                          <a:spcPts val="200"/>
                        </a:spcBef>
                        <a:spcAft>
                          <a:spcPts val="200"/>
                        </a:spcAft>
                        <a:tabLst>
                          <a:tab pos="228600" algn="l"/>
                          <a:tab pos="457200" algn="l"/>
                        </a:tabLst>
                      </a:pPr>
                      <a:r>
                        <a:rPr lang="en-US" sz="1800">
                          <a:effectLst/>
                        </a:rPr>
                        <a:t>Nhấp vào nút này nếu thời gian hiển thị không chính xác và bạn muốn ghi lại thời gian.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spcAft>
                          <a:spcPts val="800"/>
                        </a:spcAft>
                        <a:tabLst>
                          <a:tab pos="228600" algn="l"/>
                        </a:tabLs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2537798"/>
                  </a:ext>
                </a:extLst>
              </a:tr>
              <a:tr h="0">
                <a:tc>
                  <a:txBody>
                    <a:bodyPr/>
                    <a:lstStyle/>
                    <a:p>
                      <a:pPr marL="102870" algn="just">
                        <a:spcBef>
                          <a:spcPts val="200"/>
                        </a:spcBef>
                        <a:spcAft>
                          <a:spcPts val="200"/>
                        </a:spcAft>
                        <a:tabLst>
                          <a:tab pos="228600" algn="l"/>
                          <a:tab pos="457200" algn="l"/>
                        </a:tabLst>
                      </a:pPr>
                      <a:r>
                        <a:rPr lang="en-US" sz="1800">
                          <a:effectLst/>
                        </a:rPr>
                        <a:t>Pause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60960" algn="just">
                        <a:spcBef>
                          <a:spcPts val="200"/>
                        </a:spcBef>
                        <a:spcAft>
                          <a:spcPts val="200"/>
                        </a:spcAft>
                        <a:tabLst>
                          <a:tab pos="228600" algn="l"/>
                          <a:tab pos="457200" algn="l"/>
                        </a:tabLst>
                      </a:pPr>
                      <a:r>
                        <a:rPr lang="en-US" sz="1800">
                          <a:effectLst/>
                        </a:rPr>
                        <a:t>Tạm dừng thời gian.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spcAft>
                          <a:spcPts val="800"/>
                        </a:spcAft>
                        <a:tabLst>
                          <a:tab pos="228600" algn="l"/>
                        </a:tabLs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27667058"/>
                  </a:ext>
                </a:extLst>
              </a:tr>
            </a:tbl>
          </a:graphicData>
        </a:graphic>
      </p:graphicFrame>
      <p:pic>
        <p:nvPicPr>
          <p:cNvPr id="18" name="Picture 17">
            <a:extLst>
              <a:ext uri="{FF2B5EF4-FFF2-40B4-BE49-F238E27FC236}">
                <a16:creationId xmlns:a16="http://schemas.microsoft.com/office/drawing/2014/main" id="{CA8B7308-82C5-4D6D-808C-0F87780153A0}"/>
              </a:ext>
            </a:extLst>
          </p:cNvPr>
          <p:cNvPicPr/>
          <p:nvPr/>
        </p:nvPicPr>
        <p:blipFill>
          <a:blip r:embed="rId7"/>
          <a:stretch>
            <a:fillRect/>
          </a:stretch>
        </p:blipFill>
        <p:spPr>
          <a:xfrm>
            <a:off x="2119312" y="4235451"/>
            <a:ext cx="5692775" cy="806450"/>
          </a:xfrm>
          <a:prstGeom prst="rect">
            <a:avLst/>
          </a:prstGeom>
        </p:spPr>
      </p:pic>
    </p:spTree>
    <p:extLst>
      <p:ext uri="{BB962C8B-B14F-4D97-AF65-F5344CB8AC3E}">
        <p14:creationId xmlns:p14="http://schemas.microsoft.com/office/powerpoint/2010/main" val="4080077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Diễn tập bài trình chiếu</a:t>
            </a:r>
            <a:endParaRPr lang="en-US" dirty="0"/>
          </a:p>
        </p:txBody>
      </p:sp>
      <p:sp>
        <p:nvSpPr>
          <p:cNvPr id="14" name="Text Placeholder 13">
            <a:extLst>
              <a:ext uri="{FF2B5EF4-FFF2-40B4-BE49-F238E27FC236}">
                <a16:creationId xmlns:a16="http://schemas.microsoft.com/office/drawing/2014/main" id="{D29D3529-D0BE-4BF4-8BDC-0669EAEB0F8C}"/>
              </a:ext>
            </a:extLst>
          </p:cNvPr>
          <p:cNvSpPr>
            <a:spLocks noGrp="1"/>
          </p:cNvSpPr>
          <p:nvPr>
            <p:ph type="body" sz="quarter" idx="13"/>
          </p:nvPr>
        </p:nvSpPr>
        <p:spPr>
          <a:xfrm>
            <a:off x="279400" y="1123950"/>
            <a:ext cx="5956808" cy="3429000"/>
          </a:xfrm>
        </p:spPr>
        <p:txBody>
          <a:bodyPr/>
          <a:lstStyle/>
          <a:p>
            <a:pPr marL="342900" lvl="0" indent="-342900" algn="just">
              <a:lnSpc>
                <a:spcPct val="107000"/>
              </a:lnSpc>
              <a:spcBef>
                <a:spcPts val="600"/>
              </a:spcBef>
              <a:spcAft>
                <a:spcPts val="0"/>
              </a:spcAft>
              <a:buFont typeface="Symbol" panose="05050102010706020507" pitchFamily="18" charset="2"/>
              <a:buChar char=""/>
            </a:pPr>
            <a:r>
              <a:rPr lang="vi-VN">
                <a:ea typeface="Calibri" panose="020F0502020204030204" pitchFamily="34" charset="0"/>
              </a:rPr>
              <a:t>Tính năng Slide Timing giúp ghi lại thời gian cần để trình bày của từng slide, sau đó sử dụng thời gian đã ghi để tự động chuyển slide khi thuyết trình thực tế.</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39</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pic>
        <p:nvPicPr>
          <p:cNvPr id="16" name="Picture 15">
            <a:extLst>
              <a:ext uri="{FF2B5EF4-FFF2-40B4-BE49-F238E27FC236}">
                <a16:creationId xmlns:a16="http://schemas.microsoft.com/office/drawing/2014/main" id="{477AFFE6-9D01-448E-A154-9AC53AEAAA6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3738" y="1123950"/>
            <a:ext cx="2624432" cy="1358629"/>
          </a:xfrm>
          <a:prstGeom prst="rect">
            <a:avLst/>
          </a:prstGeom>
        </p:spPr>
      </p:pic>
      <p:graphicFrame>
        <p:nvGraphicFramePr>
          <p:cNvPr id="17" name="Table 16">
            <a:extLst>
              <a:ext uri="{FF2B5EF4-FFF2-40B4-BE49-F238E27FC236}">
                <a16:creationId xmlns:a16="http://schemas.microsoft.com/office/drawing/2014/main" id="{4D0EC1F5-449D-46C6-A9B5-6C063F620241}"/>
              </a:ext>
            </a:extLst>
          </p:cNvPr>
          <p:cNvGraphicFramePr>
            <a:graphicFrameLocks noGrp="1"/>
          </p:cNvGraphicFramePr>
          <p:nvPr/>
        </p:nvGraphicFramePr>
        <p:xfrm>
          <a:off x="368300" y="2749604"/>
          <a:ext cx="8407400" cy="1371600"/>
        </p:xfrm>
        <a:graphic>
          <a:graphicData uri="http://schemas.openxmlformats.org/drawingml/2006/table">
            <a:tbl>
              <a:tblPr firstCol="1" bandRow="1">
                <a:tableStyleId>{FABFCF23-3B69-468F-B69F-88F6DE6A72F2}</a:tableStyleId>
              </a:tblPr>
              <a:tblGrid>
                <a:gridCol w="923613">
                  <a:extLst>
                    <a:ext uri="{9D8B030D-6E8A-4147-A177-3AD203B41FA5}">
                      <a16:colId xmlns:a16="http://schemas.microsoft.com/office/drawing/2014/main" val="819952195"/>
                    </a:ext>
                  </a:extLst>
                </a:gridCol>
                <a:gridCol w="7387218">
                  <a:extLst>
                    <a:ext uri="{9D8B030D-6E8A-4147-A177-3AD203B41FA5}">
                      <a16:colId xmlns:a16="http://schemas.microsoft.com/office/drawing/2014/main" val="1580647477"/>
                    </a:ext>
                  </a:extLst>
                </a:gridCol>
                <a:gridCol w="96569">
                  <a:extLst>
                    <a:ext uri="{9D8B030D-6E8A-4147-A177-3AD203B41FA5}">
                      <a16:colId xmlns:a16="http://schemas.microsoft.com/office/drawing/2014/main" val="2538543035"/>
                    </a:ext>
                  </a:extLst>
                </a:gridCol>
              </a:tblGrid>
              <a:tr h="0">
                <a:tc>
                  <a:txBody>
                    <a:bodyPr/>
                    <a:lstStyle/>
                    <a:p>
                      <a:pPr marL="102870" algn="just">
                        <a:spcBef>
                          <a:spcPts val="200"/>
                        </a:spcBef>
                        <a:spcAft>
                          <a:spcPts val="200"/>
                        </a:spcAft>
                        <a:tabLst>
                          <a:tab pos="228600" algn="l"/>
                          <a:tab pos="457200" algn="l"/>
                        </a:tabLst>
                      </a:pPr>
                      <a:r>
                        <a:rPr lang="en-US" sz="1800">
                          <a:effectLst/>
                        </a:rPr>
                        <a:t>Next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60960" algn="l">
                        <a:spcBef>
                          <a:spcPts val="200"/>
                        </a:spcBef>
                        <a:spcAft>
                          <a:spcPts val="200"/>
                        </a:spcAft>
                        <a:tabLst>
                          <a:tab pos="228600" algn="l"/>
                          <a:tab pos="457200" algn="l"/>
                        </a:tabLst>
                      </a:pPr>
                      <a:r>
                        <a:rPr lang="en-US" sz="1800">
                          <a:effectLst/>
                        </a:rPr>
                        <a:t>Chuyển đến mục tiếp theo trên slide, hoặc nhấn N hoặc PAGE DOWN hoặc DOWN ARROW.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58845761"/>
                  </a:ext>
                </a:extLst>
              </a:tr>
              <a:tr h="0">
                <a:tc>
                  <a:txBody>
                    <a:bodyPr/>
                    <a:lstStyle/>
                    <a:p>
                      <a:pPr marL="102870" algn="just">
                        <a:spcBef>
                          <a:spcPts val="200"/>
                        </a:spcBef>
                        <a:spcAft>
                          <a:spcPts val="200"/>
                        </a:spcAft>
                        <a:tabLst>
                          <a:tab pos="228600" algn="l"/>
                          <a:tab pos="457200" algn="l"/>
                        </a:tabLst>
                      </a:pPr>
                      <a:r>
                        <a:rPr lang="en-US" sz="1800">
                          <a:effectLst/>
                        </a:rPr>
                        <a:t>Repeat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60960" algn="just">
                        <a:spcBef>
                          <a:spcPts val="200"/>
                        </a:spcBef>
                        <a:spcAft>
                          <a:spcPts val="200"/>
                        </a:spcAft>
                        <a:tabLst>
                          <a:tab pos="228600" algn="l"/>
                          <a:tab pos="457200" algn="l"/>
                        </a:tabLst>
                      </a:pPr>
                      <a:r>
                        <a:rPr lang="en-US" sz="1800">
                          <a:effectLst/>
                        </a:rPr>
                        <a:t>Nhấp vào nút này nếu thời gian hiển thị không chính xác và bạn muốn ghi lại thời gian.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spcAft>
                          <a:spcPts val="800"/>
                        </a:spcAft>
                        <a:tabLst>
                          <a:tab pos="228600" algn="l"/>
                        </a:tabLs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2537798"/>
                  </a:ext>
                </a:extLst>
              </a:tr>
              <a:tr h="0">
                <a:tc>
                  <a:txBody>
                    <a:bodyPr/>
                    <a:lstStyle/>
                    <a:p>
                      <a:pPr marL="102870" algn="just">
                        <a:spcBef>
                          <a:spcPts val="200"/>
                        </a:spcBef>
                        <a:spcAft>
                          <a:spcPts val="200"/>
                        </a:spcAft>
                        <a:tabLst>
                          <a:tab pos="228600" algn="l"/>
                          <a:tab pos="457200" algn="l"/>
                        </a:tabLst>
                      </a:pPr>
                      <a:r>
                        <a:rPr lang="en-US" sz="1800">
                          <a:effectLst/>
                        </a:rPr>
                        <a:t>Pause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60960" algn="just">
                        <a:spcBef>
                          <a:spcPts val="200"/>
                        </a:spcBef>
                        <a:spcAft>
                          <a:spcPts val="200"/>
                        </a:spcAft>
                        <a:tabLst>
                          <a:tab pos="228600" algn="l"/>
                          <a:tab pos="457200" algn="l"/>
                        </a:tabLst>
                      </a:pPr>
                      <a:r>
                        <a:rPr lang="en-US" sz="1800">
                          <a:effectLst/>
                        </a:rPr>
                        <a:t>Tạm dừng thời gian.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algn="just">
                        <a:spcAft>
                          <a:spcPts val="800"/>
                        </a:spcAft>
                        <a:tabLst>
                          <a:tab pos="228600" algn="l"/>
                        </a:tabLs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27667058"/>
                  </a:ext>
                </a:extLst>
              </a:tr>
            </a:tbl>
          </a:graphicData>
        </a:graphic>
      </p:graphicFrame>
      <p:pic>
        <p:nvPicPr>
          <p:cNvPr id="18" name="Picture 17">
            <a:extLst>
              <a:ext uri="{FF2B5EF4-FFF2-40B4-BE49-F238E27FC236}">
                <a16:creationId xmlns:a16="http://schemas.microsoft.com/office/drawing/2014/main" id="{CA8B7308-82C5-4D6D-808C-0F87780153A0}"/>
              </a:ext>
            </a:extLst>
          </p:cNvPr>
          <p:cNvPicPr/>
          <p:nvPr/>
        </p:nvPicPr>
        <p:blipFill>
          <a:blip r:embed="rId7"/>
          <a:stretch>
            <a:fillRect/>
          </a:stretch>
        </p:blipFill>
        <p:spPr>
          <a:xfrm>
            <a:off x="2119312" y="4235451"/>
            <a:ext cx="5692775" cy="806450"/>
          </a:xfrm>
          <a:prstGeom prst="rect">
            <a:avLst/>
          </a:prstGeom>
        </p:spPr>
      </p:pic>
    </p:spTree>
    <p:extLst>
      <p:ext uri="{BB962C8B-B14F-4D97-AF65-F5344CB8AC3E}">
        <p14:creationId xmlns:p14="http://schemas.microsoft.com/office/powerpoint/2010/main" val="3603704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 – Ghi chú</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4</a:t>
            </a:fld>
            <a:endParaRPr lang="en-US"/>
          </a:p>
        </p:txBody>
      </p:sp>
      <p:sp>
        <p:nvSpPr>
          <p:cNvPr id="4" name="Text Placeholder 3">
            <a:extLst>
              <a:ext uri="{FF2B5EF4-FFF2-40B4-BE49-F238E27FC236}">
                <a16:creationId xmlns:a16="http://schemas.microsoft.com/office/drawing/2014/main" id="{A6E02668-B4C9-4A3E-9653-BD17C46D370A}"/>
              </a:ext>
            </a:extLst>
          </p:cNvPr>
          <p:cNvSpPr>
            <a:spLocks noGrp="1"/>
          </p:cNvSpPr>
          <p:nvPr>
            <p:ph type="body" sz="quarter" idx="13"/>
          </p:nvPr>
        </p:nvSpPr>
        <p:spPr/>
        <p:txBody>
          <a:bodyPr/>
          <a:lstStyle/>
          <a:p>
            <a:r>
              <a:rPr lang="en-US"/>
              <a:t>Comment trong PowerPoint có thể chèn tại bất kỳ vị trí nào trong bài trình chiếu.</a:t>
            </a:r>
          </a:p>
          <a:p>
            <a:endParaRPr lang="en-US"/>
          </a:p>
        </p:txBody>
      </p:sp>
      <p:pic>
        <p:nvPicPr>
          <p:cNvPr id="12" name="Picture 11">
            <a:extLst>
              <a:ext uri="{FF2B5EF4-FFF2-40B4-BE49-F238E27FC236}">
                <a16:creationId xmlns:a16="http://schemas.microsoft.com/office/drawing/2014/main" id="{C7262649-6EA5-430A-AC53-5845C9F441BE}"/>
              </a:ext>
            </a:extLst>
          </p:cNvPr>
          <p:cNvPicPr/>
          <p:nvPr/>
        </p:nvPicPr>
        <p:blipFill>
          <a:blip r:embed="rId3"/>
          <a:stretch>
            <a:fillRect/>
          </a:stretch>
        </p:blipFill>
        <p:spPr bwMode="auto">
          <a:xfrm>
            <a:off x="3032128" y="2201210"/>
            <a:ext cx="2599599" cy="16568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4747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Tùy chỉnh thời gian diễn tập</a:t>
            </a:r>
            <a:endParaRPr lang="en-US" dirty="0"/>
          </a:p>
        </p:txBody>
      </p:sp>
      <p:sp>
        <p:nvSpPr>
          <p:cNvPr id="14" name="Text Placeholder 13">
            <a:extLst>
              <a:ext uri="{FF2B5EF4-FFF2-40B4-BE49-F238E27FC236}">
                <a16:creationId xmlns:a16="http://schemas.microsoft.com/office/drawing/2014/main" id="{D29D3529-D0BE-4BF4-8BDC-0669EAEB0F8C}"/>
              </a:ext>
            </a:extLst>
          </p:cNvPr>
          <p:cNvSpPr>
            <a:spLocks noGrp="1"/>
          </p:cNvSpPr>
          <p:nvPr>
            <p:ph type="body" sz="quarter" idx="13"/>
          </p:nvPr>
        </p:nvSpPr>
        <p:spPr>
          <a:xfrm>
            <a:off x="279400" y="997959"/>
            <a:ext cx="8572500" cy="3554991"/>
          </a:xfrm>
        </p:spPr>
        <p:txBody>
          <a:bodyPr/>
          <a:lstStyle/>
          <a:p>
            <a:r>
              <a:rPr lang="es-MX"/>
              <a:t>Sau khi ghi lại thời gian diễn tập, bạn có thể sửa đổi thời gian cho một hoặc nhiều slide.</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40</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pic>
        <p:nvPicPr>
          <p:cNvPr id="5" name="Picture 4">
            <a:extLst>
              <a:ext uri="{FF2B5EF4-FFF2-40B4-BE49-F238E27FC236}">
                <a16:creationId xmlns:a16="http://schemas.microsoft.com/office/drawing/2014/main" id="{37FEF3A1-066C-4B91-9D56-EF163C8D63A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56" t="3001"/>
          <a:stretch/>
        </p:blipFill>
        <p:spPr>
          <a:xfrm>
            <a:off x="279400" y="1902844"/>
            <a:ext cx="5195074" cy="1163304"/>
          </a:xfrm>
          <a:prstGeom prst="rect">
            <a:avLst/>
          </a:prstGeom>
        </p:spPr>
      </p:pic>
      <p:pic>
        <p:nvPicPr>
          <p:cNvPr id="6" name="Picture 5">
            <a:extLst>
              <a:ext uri="{FF2B5EF4-FFF2-40B4-BE49-F238E27FC236}">
                <a16:creationId xmlns:a16="http://schemas.microsoft.com/office/drawing/2014/main" id="{693F948A-7371-4ACA-AD8B-49FBD91F4F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2100" y="3182731"/>
            <a:ext cx="5182374" cy="1316354"/>
          </a:xfrm>
          <a:prstGeom prst="rect">
            <a:avLst/>
          </a:prstGeom>
        </p:spPr>
      </p:pic>
      <p:pic>
        <p:nvPicPr>
          <p:cNvPr id="10" name="Picture 9">
            <a:extLst>
              <a:ext uri="{FF2B5EF4-FFF2-40B4-BE49-F238E27FC236}">
                <a16:creationId xmlns:a16="http://schemas.microsoft.com/office/drawing/2014/main" id="{FB8B3307-03CF-496C-8F10-981E7BB03D2F}"/>
              </a:ext>
            </a:extLst>
          </p:cNvPr>
          <p:cNvPicPr>
            <a:picLocks noChangeAspect="1"/>
          </p:cNvPicPr>
          <p:nvPr/>
        </p:nvPicPr>
        <p:blipFill>
          <a:blip r:embed="rId8"/>
          <a:stretch>
            <a:fillRect/>
          </a:stretch>
        </p:blipFill>
        <p:spPr>
          <a:xfrm>
            <a:off x="5586609" y="1872322"/>
            <a:ext cx="3412156" cy="2592102"/>
          </a:xfrm>
          <a:prstGeom prst="rect">
            <a:avLst/>
          </a:prstGeom>
        </p:spPr>
      </p:pic>
    </p:spTree>
    <p:extLst>
      <p:ext uri="{BB962C8B-B14F-4D97-AF65-F5344CB8AC3E}">
        <p14:creationId xmlns:p14="http://schemas.microsoft.com/office/powerpoint/2010/main" val="30761949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Ghi hình bài trình chiếu</a:t>
            </a:r>
            <a:endParaRPr lang="en-US" dirty="0"/>
          </a:p>
        </p:txBody>
      </p:sp>
      <p:sp>
        <p:nvSpPr>
          <p:cNvPr id="14" name="Text Placeholder 13">
            <a:extLst>
              <a:ext uri="{FF2B5EF4-FFF2-40B4-BE49-F238E27FC236}">
                <a16:creationId xmlns:a16="http://schemas.microsoft.com/office/drawing/2014/main" id="{D29D3529-D0BE-4BF4-8BDC-0669EAEB0F8C}"/>
              </a:ext>
            </a:extLst>
          </p:cNvPr>
          <p:cNvSpPr>
            <a:spLocks noGrp="1"/>
          </p:cNvSpPr>
          <p:nvPr>
            <p:ph type="body" sz="quarter" idx="13"/>
          </p:nvPr>
        </p:nvSpPr>
        <p:spPr>
          <a:xfrm>
            <a:off x="279400" y="997959"/>
            <a:ext cx="8864600" cy="3554991"/>
          </a:xfrm>
        </p:spPr>
        <p:txBody>
          <a:bodyPr/>
          <a:lstStyle/>
          <a:p>
            <a:r>
              <a:rPr lang="es-MX"/>
              <a:t>PowerPoint cho phép thêm lời tường thuật vào trình chiếu khi diễn tập bài trình chiếu hoặc trong khi trình chiếu. Bạn có thể ghi nhận xét trên các slide cụ thể hoặc tắt hoàn toàn tính năng ghi tường thuật.</a:t>
            </a:r>
            <a:endParaRPr lang="en-US"/>
          </a:p>
          <a:p>
            <a:r>
              <a:rPr lang="es-MX"/>
              <a:t>Hệ thống máy tính khi ghi hình có tường thuật yêu cầu phải có micrô, card âm thanh và loa để ghi và phát lại bản trình chiếu slide.</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41</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Tree>
    <p:extLst>
      <p:ext uri="{BB962C8B-B14F-4D97-AF65-F5344CB8AC3E}">
        <p14:creationId xmlns:p14="http://schemas.microsoft.com/office/powerpoint/2010/main" val="1057400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Ghi hình bài trình chiếu</a:t>
            </a:r>
            <a:endParaRPr lang="en-US" dirty="0"/>
          </a:p>
        </p:txBody>
      </p:sp>
      <p:sp>
        <p:nvSpPr>
          <p:cNvPr id="14" name="Text Placeholder 13">
            <a:extLst>
              <a:ext uri="{FF2B5EF4-FFF2-40B4-BE49-F238E27FC236}">
                <a16:creationId xmlns:a16="http://schemas.microsoft.com/office/drawing/2014/main" id="{D29D3529-D0BE-4BF4-8BDC-0669EAEB0F8C}"/>
              </a:ext>
            </a:extLst>
          </p:cNvPr>
          <p:cNvSpPr>
            <a:spLocks noGrp="1"/>
          </p:cNvSpPr>
          <p:nvPr>
            <p:ph type="body" sz="quarter" idx="13"/>
          </p:nvPr>
        </p:nvSpPr>
        <p:spPr>
          <a:xfrm>
            <a:off x="279401" y="997959"/>
            <a:ext cx="5624050" cy="3554991"/>
          </a:xfrm>
        </p:spPr>
        <p:txBody>
          <a:bodyPr/>
          <a:lstStyle/>
          <a:p>
            <a:r>
              <a:rPr lang="es-MX"/>
              <a:t>PowerPoint cho phép thêm lời tường thuật vào trình chiếu khi diễn tập bài trình chiếu hoặc trong khi trình chiếu. Bạn có thể ghi nhận xét trên các slide cụ thể hoặc tắt hoàn toàn tính năng ghi tường thuật.</a:t>
            </a:r>
            <a:endParaRPr lang="en-US"/>
          </a:p>
          <a:p>
            <a:r>
              <a:rPr lang="es-MX"/>
              <a:t>Hệ thống máy tính khi ghi hình có tường thuật yêu cầu phải có micrô, card âm thanh và loa để ghi và phát lại bản trình chiếu slide.</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42</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pic>
        <p:nvPicPr>
          <p:cNvPr id="10" name="Picture 9">
            <a:extLst>
              <a:ext uri="{FF2B5EF4-FFF2-40B4-BE49-F238E27FC236}">
                <a16:creationId xmlns:a16="http://schemas.microsoft.com/office/drawing/2014/main" id="{710F78CE-BEE6-47FB-8542-A1DB53E7636C}"/>
              </a:ext>
            </a:extLst>
          </p:cNvPr>
          <p:cNvPicPr/>
          <p:nvPr/>
        </p:nvPicPr>
        <p:blipFill>
          <a:blip r:embed="rId6"/>
          <a:stretch>
            <a:fillRect/>
          </a:stretch>
        </p:blipFill>
        <p:spPr>
          <a:xfrm>
            <a:off x="6301856" y="1029820"/>
            <a:ext cx="2751115" cy="1044150"/>
          </a:xfrm>
          <a:prstGeom prst="rect">
            <a:avLst/>
          </a:prstGeom>
        </p:spPr>
      </p:pic>
      <p:pic>
        <p:nvPicPr>
          <p:cNvPr id="11" name="Picture 10">
            <a:extLst>
              <a:ext uri="{FF2B5EF4-FFF2-40B4-BE49-F238E27FC236}">
                <a16:creationId xmlns:a16="http://schemas.microsoft.com/office/drawing/2014/main" id="{BD3E69D3-94A2-4FAA-B5A1-ACAEF34BC709}"/>
              </a:ext>
            </a:extLst>
          </p:cNvPr>
          <p:cNvPicPr/>
          <p:nvPr/>
        </p:nvPicPr>
        <p:blipFill>
          <a:blip r:embed="rId7"/>
          <a:stretch>
            <a:fillRect/>
          </a:stretch>
        </p:blipFill>
        <p:spPr bwMode="auto">
          <a:xfrm>
            <a:off x="5799231" y="2252779"/>
            <a:ext cx="3253740" cy="1533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0662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Tạo kịch bản trình chiếu tùy ý</a:t>
            </a:r>
            <a:endParaRPr lang="en-US" dirty="0"/>
          </a:p>
        </p:txBody>
      </p:sp>
      <p:sp>
        <p:nvSpPr>
          <p:cNvPr id="14" name="Text Placeholder 13">
            <a:extLst>
              <a:ext uri="{FF2B5EF4-FFF2-40B4-BE49-F238E27FC236}">
                <a16:creationId xmlns:a16="http://schemas.microsoft.com/office/drawing/2014/main" id="{D29D3529-D0BE-4BF4-8BDC-0669EAEB0F8C}"/>
              </a:ext>
            </a:extLst>
          </p:cNvPr>
          <p:cNvSpPr>
            <a:spLocks noGrp="1"/>
          </p:cNvSpPr>
          <p:nvPr>
            <p:ph type="body" sz="quarter" idx="13"/>
          </p:nvPr>
        </p:nvSpPr>
        <p:spPr>
          <a:xfrm>
            <a:off x="279401" y="1130273"/>
            <a:ext cx="5171140" cy="3422677"/>
          </a:xfrm>
        </p:spPr>
        <p:txBody>
          <a:bodyPr/>
          <a:lstStyle/>
          <a:p>
            <a:r>
              <a:rPr lang="es-MX"/>
              <a:t>Có thể sử dụng các kịch bản trình chiếu để trình bày riêng cho các nhóm đối tượng khác nhau.</a:t>
            </a:r>
          </a:p>
          <a:p>
            <a:pPr algn="just"/>
            <a:r>
              <a:rPr lang="es-MX"/>
              <a:t>Có thể tạo kịch bản trình chiếu v</a:t>
            </a:r>
            <a:r>
              <a:rPr lang="en-US"/>
              <a:t>ới một cái tên. Với kịch bản này có thể chọn một số slide nào sẽ đ</a:t>
            </a:r>
            <a:r>
              <a:rPr lang="vi-VN"/>
              <a:t>ư</a:t>
            </a:r>
            <a:r>
              <a:rPr lang="en-US"/>
              <a:t>ợc trình bày và đồng thời có thể thay đổi thứ tự các slide </a:t>
            </a:r>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43</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pic>
        <p:nvPicPr>
          <p:cNvPr id="12" name="Picture 11">
            <a:extLst>
              <a:ext uri="{FF2B5EF4-FFF2-40B4-BE49-F238E27FC236}">
                <a16:creationId xmlns:a16="http://schemas.microsoft.com/office/drawing/2014/main" id="{55618D1D-12DF-41B3-A9D0-A19AC70E4FD8}"/>
              </a:ext>
            </a:extLst>
          </p:cNvPr>
          <p:cNvPicPr/>
          <p:nvPr/>
        </p:nvPicPr>
        <p:blipFill>
          <a:blip r:embed="rId6"/>
          <a:stretch>
            <a:fillRect/>
          </a:stretch>
        </p:blipFill>
        <p:spPr>
          <a:xfrm>
            <a:off x="7586302" y="818760"/>
            <a:ext cx="1199496" cy="811110"/>
          </a:xfrm>
          <a:prstGeom prst="rect">
            <a:avLst/>
          </a:prstGeom>
          <a:noFill/>
          <a:ln>
            <a:noFill/>
          </a:ln>
        </p:spPr>
      </p:pic>
      <p:pic>
        <p:nvPicPr>
          <p:cNvPr id="13" name="Picture 12">
            <a:extLst>
              <a:ext uri="{FF2B5EF4-FFF2-40B4-BE49-F238E27FC236}">
                <a16:creationId xmlns:a16="http://schemas.microsoft.com/office/drawing/2014/main" id="{FB93E878-F233-42E2-9335-F72F83F8577F}"/>
              </a:ext>
            </a:extLst>
          </p:cNvPr>
          <p:cNvPicPr/>
          <p:nvPr/>
        </p:nvPicPr>
        <p:blipFill>
          <a:blip r:embed="rId7"/>
          <a:stretch>
            <a:fillRect/>
          </a:stretch>
        </p:blipFill>
        <p:spPr bwMode="auto">
          <a:xfrm>
            <a:off x="5718965" y="1701993"/>
            <a:ext cx="3092309" cy="1411157"/>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0DF2182F-99DE-49A7-AD6C-1E7018DFC056}"/>
              </a:ext>
            </a:extLst>
          </p:cNvPr>
          <p:cNvPicPr/>
          <p:nvPr/>
        </p:nvPicPr>
        <p:blipFill>
          <a:blip r:embed="rId8"/>
          <a:stretch>
            <a:fillRect/>
          </a:stretch>
        </p:blipFill>
        <p:spPr>
          <a:xfrm>
            <a:off x="5718965" y="3269763"/>
            <a:ext cx="3145634" cy="1409178"/>
          </a:xfrm>
          <a:prstGeom prst="rect">
            <a:avLst/>
          </a:prstGeom>
        </p:spPr>
      </p:pic>
    </p:spTree>
    <p:extLst>
      <p:ext uri="{BB962C8B-B14F-4D97-AF65-F5344CB8AC3E}">
        <p14:creationId xmlns:p14="http://schemas.microsoft.com/office/powerpoint/2010/main" val="1917080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Trình chiếu trực tuyến</a:t>
            </a:r>
            <a:endParaRPr lang="en-US" dirty="0"/>
          </a:p>
        </p:txBody>
      </p:sp>
      <p:sp>
        <p:nvSpPr>
          <p:cNvPr id="14" name="Text Placeholder 13">
            <a:extLst>
              <a:ext uri="{FF2B5EF4-FFF2-40B4-BE49-F238E27FC236}">
                <a16:creationId xmlns:a16="http://schemas.microsoft.com/office/drawing/2014/main" id="{D29D3529-D0BE-4BF4-8BDC-0669EAEB0F8C}"/>
              </a:ext>
            </a:extLst>
          </p:cNvPr>
          <p:cNvSpPr>
            <a:spLocks noGrp="1"/>
          </p:cNvSpPr>
          <p:nvPr>
            <p:ph type="body" sz="quarter" idx="13"/>
          </p:nvPr>
        </p:nvSpPr>
        <p:spPr>
          <a:xfrm>
            <a:off x="279401" y="1130273"/>
            <a:ext cx="8237070" cy="3422677"/>
          </a:xfrm>
        </p:spPr>
        <p:txBody>
          <a:bodyPr/>
          <a:lstStyle/>
          <a:p>
            <a:r>
              <a:rPr lang="es-MX"/>
              <a:t>Tùy chọn </a:t>
            </a:r>
            <a:r>
              <a:rPr lang="es-MX" b="1"/>
              <a:t>Present Online slide show</a:t>
            </a:r>
            <a:r>
              <a:rPr lang="es-MX"/>
              <a:t> tạo ra một liên kết để sao chép hoặc gửi email cho các thành viên cho phép họ theo dõi từ xa. Ngoài ra, thành viên có thể tải xuống bài trình chiếu này.</a:t>
            </a:r>
            <a:endParaRPr lang="en-US"/>
          </a:p>
          <a:p>
            <a:r>
              <a:rPr lang="es-MX"/>
              <a:t>Để sử dụng tính năng này, người dùng cần có tài khoản Microsoft.</a:t>
            </a:r>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44</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Tree>
    <p:extLst>
      <p:ext uri="{BB962C8B-B14F-4D97-AF65-F5344CB8AC3E}">
        <p14:creationId xmlns:p14="http://schemas.microsoft.com/office/powerpoint/2010/main" val="1628639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Trình chiếu trực tuyến</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45</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22C35D52-D437-4030-8BD0-E46FA42BC769}"/>
              </a:ext>
            </a:extLst>
          </p:cNvPr>
          <p:cNvPicPr/>
          <p:nvPr/>
        </p:nvPicPr>
        <p:blipFill>
          <a:blip r:embed="rId6"/>
          <a:stretch>
            <a:fillRect/>
          </a:stretch>
        </p:blipFill>
        <p:spPr bwMode="auto">
          <a:xfrm>
            <a:off x="548005" y="1007890"/>
            <a:ext cx="2858583" cy="241340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AD9A99A2-8713-48ED-96F5-9B3A66AC4F45}"/>
              </a:ext>
            </a:extLst>
          </p:cNvPr>
          <p:cNvPicPr/>
          <p:nvPr/>
        </p:nvPicPr>
        <p:blipFill>
          <a:blip r:embed="rId7"/>
          <a:stretch>
            <a:fillRect/>
          </a:stretch>
        </p:blipFill>
        <p:spPr bwMode="auto">
          <a:xfrm>
            <a:off x="3635769" y="1004886"/>
            <a:ext cx="2935363" cy="2413401"/>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54492792-A41D-41B4-BEEA-0F7660893D6F}"/>
              </a:ext>
            </a:extLst>
          </p:cNvPr>
          <p:cNvPicPr/>
          <p:nvPr/>
        </p:nvPicPr>
        <p:blipFill>
          <a:blip r:embed="rId8"/>
          <a:stretch>
            <a:fillRect/>
          </a:stretch>
        </p:blipFill>
        <p:spPr bwMode="auto">
          <a:xfrm>
            <a:off x="2483485" y="3651250"/>
            <a:ext cx="4069715" cy="901700"/>
          </a:xfrm>
          <a:prstGeom prst="rect">
            <a:avLst/>
          </a:prstGeom>
          <a:noFill/>
          <a:ln>
            <a:noFill/>
          </a:ln>
        </p:spPr>
      </p:pic>
    </p:spTree>
    <p:extLst>
      <p:ext uri="{BB962C8B-B14F-4D97-AF65-F5344CB8AC3E}">
        <p14:creationId xmlns:p14="http://schemas.microsoft.com/office/powerpoint/2010/main" val="3670568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Tổng kết bài học</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46</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457199" y="1123950"/>
            <a:ext cx="8536675" cy="3429000"/>
          </a:xfrm>
        </p:spPr>
        <p:txBody>
          <a:bodyPr/>
          <a:lstStyle/>
          <a:p>
            <a:pPr marL="0" indent="0">
              <a:buNone/>
            </a:pPr>
            <a:r>
              <a:rPr lang="vi-VN"/>
              <a:t>Các phần của Bài</a:t>
            </a:r>
            <a:r>
              <a:rPr lang="es-MX"/>
              <a:t> này </a:t>
            </a:r>
            <a:r>
              <a:rPr lang="vi-VN"/>
              <a:t>đã cung cấp cho </a:t>
            </a:r>
            <a:r>
              <a:rPr lang="es-MX"/>
              <a:t>bạn</a:t>
            </a:r>
            <a:r>
              <a:rPr lang="vi-VN"/>
              <a:t> kiến thức và kỹ năng về:</a:t>
            </a:r>
            <a:endParaRPr lang="en-US"/>
          </a:p>
          <a:p>
            <a:pPr lvl="0"/>
            <a:r>
              <a:rPr lang="vi-VN"/>
              <a:t>Các thao tác chèn, định dạng, điều chỉnh, phản hồi comment.</a:t>
            </a:r>
            <a:endParaRPr lang="en-US"/>
          </a:p>
          <a:p>
            <a:pPr lvl="0"/>
            <a:r>
              <a:rPr lang="vi-VN"/>
              <a:t>Sử dụng công cụ so sánh các phiên bản bài trình chiếu.</a:t>
            </a:r>
            <a:endParaRPr lang="en-US"/>
          </a:p>
          <a:p>
            <a:pPr lvl="0"/>
            <a:r>
              <a:rPr lang="vi-VN"/>
              <a:t>Các công cụ tùy chỉnh bài trình chiếu.</a:t>
            </a:r>
            <a:endParaRPr lang="en-US"/>
          </a:p>
          <a:p>
            <a:pPr lvl="0"/>
            <a:r>
              <a:rPr lang="vi-VN"/>
              <a:t>Các thao tác kiểm tra bài trình chiếu.</a:t>
            </a:r>
            <a:endParaRPr lang="en-US"/>
          </a:p>
          <a:p>
            <a:pPr lvl="0"/>
            <a:r>
              <a:rPr lang="vi-VN"/>
              <a:t>Các tùy chỉnh, công cụ, và chế độ hỗ trợ trong trình chiếu.</a:t>
            </a:r>
            <a:endParaRPr lang="en-US"/>
          </a:p>
          <a:p>
            <a:endParaRPr lang="en-US"/>
          </a:p>
        </p:txBody>
      </p:sp>
    </p:spTree>
    <p:extLst>
      <p:ext uri="{BB962C8B-B14F-4D97-AF65-F5344CB8AC3E}">
        <p14:creationId xmlns:p14="http://schemas.microsoft.com/office/powerpoint/2010/main" val="3747072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47</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884692" cy="3429000"/>
          </a:xfrm>
        </p:spPr>
        <p:txBody>
          <a:bodyPr/>
          <a:lstStyle/>
          <a:p>
            <a:pPr marL="457200" lvl="0" indent="-457200">
              <a:buFont typeface="+mj-lt"/>
              <a:buAutoNum type="arabicPeriod"/>
            </a:pPr>
            <a:r>
              <a:rPr lang="en-US"/>
              <a:t>____ Pane cho phép bạn tạo, chỉnh sửa, trả lời và xóa comment ?</a:t>
            </a:r>
          </a:p>
          <a:p>
            <a:pPr marL="920750" lvl="2" indent="-457200">
              <a:buFont typeface="+mj-lt"/>
              <a:buAutoNum type="alphaLcParenR"/>
            </a:pPr>
            <a:r>
              <a:rPr lang="en-US"/>
              <a:t>Revisions</a:t>
            </a:r>
          </a:p>
          <a:p>
            <a:pPr marL="920750" lvl="2" indent="-457200">
              <a:buFont typeface="+mj-lt"/>
              <a:buAutoNum type="alphaLcParenR"/>
            </a:pPr>
            <a:r>
              <a:rPr lang="en-US"/>
              <a:t>Reviewing</a:t>
            </a:r>
          </a:p>
          <a:p>
            <a:pPr marL="920750" lvl="2" indent="-457200">
              <a:buFont typeface="+mj-lt"/>
              <a:buAutoNum type="alphaLcParenR"/>
            </a:pPr>
            <a:r>
              <a:rPr lang="en-US"/>
              <a:t>Track Changes</a:t>
            </a:r>
          </a:p>
          <a:p>
            <a:pPr marL="920750" lvl="2" indent="-457200">
              <a:buFont typeface="+mj-lt"/>
              <a:buAutoNum type="alphaLcParenR"/>
            </a:pPr>
            <a:r>
              <a:rPr lang="en-US"/>
              <a:t>Comments.</a:t>
            </a:r>
          </a:p>
        </p:txBody>
      </p:sp>
    </p:spTree>
    <p:extLst>
      <p:ext uri="{BB962C8B-B14F-4D97-AF65-F5344CB8AC3E}">
        <p14:creationId xmlns:p14="http://schemas.microsoft.com/office/powerpoint/2010/main" val="3376659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48</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884692" cy="3429000"/>
          </a:xfrm>
        </p:spPr>
        <p:txBody>
          <a:bodyPr/>
          <a:lstStyle/>
          <a:p>
            <a:pPr marL="457200" lvl="0" indent="-457200">
              <a:buFont typeface="+mj-lt"/>
              <a:buAutoNum type="arabicPeriod" startAt="2"/>
            </a:pPr>
            <a:r>
              <a:rPr lang="en-US"/>
              <a:t>Lựa chọn nào được sử dụng để trả lời comment ?</a:t>
            </a:r>
          </a:p>
          <a:p>
            <a:pPr marL="920750" lvl="2" indent="-457200">
              <a:buFont typeface="+mj-lt"/>
              <a:buAutoNum type="alphaLcParenR"/>
            </a:pPr>
            <a:r>
              <a:rPr lang="en-US"/>
              <a:t>Bấm chuột phải vào biểu tượng comment trên slide, sau đó bấm Reply.</a:t>
            </a:r>
          </a:p>
          <a:p>
            <a:pPr marL="920750" lvl="2" indent="-457200">
              <a:buFont typeface="+mj-lt"/>
              <a:buAutoNum type="alphaLcParenR"/>
            </a:pPr>
            <a:r>
              <a:rPr lang="en-US"/>
              <a:t>Nhấp vào Reply trong nhóm Nhận xét trên tab Đánh giá</a:t>
            </a:r>
          </a:p>
          <a:p>
            <a:pPr marL="920750" lvl="2" indent="-457200">
              <a:buFont typeface="+mj-lt"/>
              <a:buAutoNum type="alphaLcParenR"/>
            </a:pPr>
            <a:r>
              <a:rPr lang="en-US"/>
              <a:t>Bấm đúp vào biểu tượng comment trên slide, rồi trong Comments Pane, bấm New.</a:t>
            </a:r>
          </a:p>
          <a:p>
            <a:pPr marL="920750" lvl="2" indent="-457200">
              <a:buFont typeface="+mj-lt"/>
              <a:buAutoNum type="alphaLcParenR"/>
            </a:pPr>
            <a:r>
              <a:rPr lang="en-US"/>
              <a:t>Nhấp vào comment và sau đó trong Comments Pane, nhập câu trả lời của bạn vào hộp Reply.</a:t>
            </a:r>
          </a:p>
        </p:txBody>
      </p:sp>
    </p:spTree>
    <p:extLst>
      <p:ext uri="{BB962C8B-B14F-4D97-AF65-F5344CB8AC3E}">
        <p14:creationId xmlns:p14="http://schemas.microsoft.com/office/powerpoint/2010/main" val="4056027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49</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884692" cy="3429000"/>
          </a:xfrm>
        </p:spPr>
        <p:txBody>
          <a:bodyPr/>
          <a:lstStyle/>
          <a:p>
            <a:pPr marL="457200" lvl="0" indent="-457200">
              <a:buFont typeface="+mj-lt"/>
              <a:buAutoNum type="arabicPeriod" startAt="3"/>
            </a:pPr>
            <a:r>
              <a:rPr lang="en-US"/>
              <a:t>Tùy chọn nào được sử dụng để tạo bài trình chiếu tự động lặp lại trình chiếu nhưng có thể được điều hướng bởi người xem ?</a:t>
            </a:r>
          </a:p>
          <a:p>
            <a:pPr marL="920750" lvl="2" indent="-457200">
              <a:buFont typeface="+mj-lt"/>
              <a:buAutoNum type="alphaLcParenR"/>
            </a:pPr>
            <a:r>
              <a:rPr lang="en-US"/>
              <a:t>Browsed by an individual (window)</a:t>
            </a:r>
          </a:p>
          <a:p>
            <a:pPr marL="920750" lvl="2" indent="-457200">
              <a:buFont typeface="+mj-lt"/>
              <a:buAutoNum type="alphaLcParenR"/>
            </a:pPr>
            <a:r>
              <a:rPr lang="en-US"/>
              <a:t>Presented by a speaker (full screen)</a:t>
            </a:r>
          </a:p>
          <a:p>
            <a:pPr marL="920750" lvl="2" indent="-457200">
              <a:buFont typeface="+mj-lt"/>
              <a:buAutoNum type="alphaLcParenR"/>
            </a:pPr>
            <a:r>
              <a:rPr lang="en-US"/>
              <a:t>Browsed at a kiosk (full screen)</a:t>
            </a:r>
          </a:p>
        </p:txBody>
      </p:sp>
    </p:spTree>
    <p:extLst>
      <p:ext uri="{BB962C8B-B14F-4D97-AF65-F5344CB8AC3E}">
        <p14:creationId xmlns:p14="http://schemas.microsoft.com/office/powerpoint/2010/main" val="4003265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comment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5</a:t>
            </a:fld>
            <a:endParaRPr lang="en-US"/>
          </a:p>
        </p:txBody>
      </p:sp>
      <p:sp>
        <p:nvSpPr>
          <p:cNvPr id="4" name="Text Placeholder 3">
            <a:extLst>
              <a:ext uri="{FF2B5EF4-FFF2-40B4-BE49-F238E27FC236}">
                <a16:creationId xmlns:a16="http://schemas.microsoft.com/office/drawing/2014/main" id="{A6E02668-B4C9-4A3E-9653-BD17C46D370A}"/>
              </a:ext>
            </a:extLst>
          </p:cNvPr>
          <p:cNvSpPr>
            <a:spLocks noGrp="1"/>
          </p:cNvSpPr>
          <p:nvPr>
            <p:ph type="body" sz="quarter" idx="13"/>
          </p:nvPr>
        </p:nvSpPr>
        <p:spPr/>
        <p:txBody>
          <a:bodyPr/>
          <a:lstStyle/>
          <a:p>
            <a:r>
              <a:rPr lang="en-US"/>
              <a:t>Quản lý Comment bao gồm nhập, di chuyển, trả lời và xóa</a:t>
            </a:r>
          </a:p>
        </p:txBody>
      </p:sp>
      <p:pic>
        <p:nvPicPr>
          <p:cNvPr id="3" name="Picture 2">
            <a:extLst>
              <a:ext uri="{FF2B5EF4-FFF2-40B4-BE49-F238E27FC236}">
                <a16:creationId xmlns:a16="http://schemas.microsoft.com/office/drawing/2014/main" id="{E9A7A22A-531E-425A-AEBF-1F0B54916279}"/>
              </a:ext>
            </a:extLst>
          </p:cNvPr>
          <p:cNvPicPr>
            <a:picLocks noChangeAspect="1"/>
          </p:cNvPicPr>
          <p:nvPr/>
        </p:nvPicPr>
        <p:blipFill rotWithShape="1">
          <a:blip r:embed="rId3"/>
          <a:srcRect l="18333" r="48750" b="78261"/>
          <a:stretch/>
        </p:blipFill>
        <p:spPr>
          <a:xfrm>
            <a:off x="298449" y="1720581"/>
            <a:ext cx="4584701" cy="1702338"/>
          </a:xfrm>
          <a:prstGeom prst="rect">
            <a:avLst/>
          </a:prstGeom>
        </p:spPr>
      </p:pic>
      <p:pic>
        <p:nvPicPr>
          <p:cNvPr id="5" name="Picture 4">
            <a:extLst>
              <a:ext uri="{FF2B5EF4-FFF2-40B4-BE49-F238E27FC236}">
                <a16:creationId xmlns:a16="http://schemas.microsoft.com/office/drawing/2014/main" id="{01520090-7C63-4DC9-B273-52D8404C39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5137151" y="1720581"/>
            <a:ext cx="3708400" cy="2805445"/>
          </a:xfrm>
          <a:prstGeom prst="rect">
            <a:avLst/>
          </a:prstGeom>
        </p:spPr>
      </p:pic>
    </p:spTree>
    <p:extLst>
      <p:ext uri="{BB962C8B-B14F-4D97-AF65-F5344CB8AC3E}">
        <p14:creationId xmlns:p14="http://schemas.microsoft.com/office/powerpoint/2010/main" val="4024139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50</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884692" cy="3429000"/>
          </a:xfrm>
        </p:spPr>
        <p:txBody>
          <a:bodyPr/>
          <a:lstStyle/>
          <a:p>
            <a:pPr marL="457200" lvl="0" indent="-457200">
              <a:buFont typeface="+mj-lt"/>
              <a:buAutoNum type="arabicPeriod" startAt="4"/>
            </a:pPr>
            <a:r>
              <a:rPr lang="en-US"/>
              <a:t>Tính năng nào được sử dụng để xem các thay đổi được thực hiện đối với bản sao được chia sẻ của bài trình chiếu ?</a:t>
            </a:r>
          </a:p>
          <a:p>
            <a:pPr marL="919162" lvl="2" indent="-457200">
              <a:buFont typeface="+mj-lt"/>
              <a:buAutoNum type="alphaLcParenR"/>
            </a:pPr>
            <a:r>
              <a:rPr lang="en-US"/>
              <a:t>Track Changes</a:t>
            </a:r>
          </a:p>
          <a:p>
            <a:pPr marL="919162" lvl="2" indent="-457200">
              <a:buFont typeface="+mj-lt"/>
              <a:buAutoNum type="alphaLcParenR"/>
            </a:pPr>
            <a:r>
              <a:rPr lang="en-US"/>
              <a:t>Compatibility Checker</a:t>
            </a:r>
          </a:p>
          <a:p>
            <a:pPr marL="919162" lvl="2" indent="-457200">
              <a:buFont typeface="+mj-lt"/>
              <a:buAutoNum type="alphaLcParenR"/>
            </a:pPr>
            <a:r>
              <a:rPr lang="en-US"/>
              <a:t>Notes</a:t>
            </a:r>
          </a:p>
          <a:p>
            <a:pPr marL="919162" lvl="2" indent="-457200">
              <a:buFont typeface="+mj-lt"/>
              <a:buAutoNum type="alphaLcParenR"/>
            </a:pPr>
            <a:r>
              <a:rPr lang="en-US"/>
              <a:t>Compare</a:t>
            </a:r>
          </a:p>
        </p:txBody>
      </p:sp>
    </p:spTree>
    <p:extLst>
      <p:ext uri="{BB962C8B-B14F-4D97-AF65-F5344CB8AC3E}">
        <p14:creationId xmlns:p14="http://schemas.microsoft.com/office/powerpoint/2010/main" val="3584361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51</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884692" cy="3429000"/>
          </a:xfrm>
        </p:spPr>
        <p:txBody>
          <a:bodyPr/>
          <a:lstStyle/>
          <a:p>
            <a:pPr marL="457200" lvl="0" indent="-457200">
              <a:buFont typeface="+mj-lt"/>
              <a:buAutoNum type="arabicPeriod" startAt="5"/>
            </a:pPr>
            <a:r>
              <a:rPr lang="en-US"/>
              <a:t>Phát biểu nào sau đây KHÔNG đúng về ghi chú của người nói?</a:t>
            </a:r>
          </a:p>
          <a:p>
            <a:pPr marL="920750" lvl="2" indent="-457200">
              <a:buFont typeface="+mj-lt"/>
              <a:buAutoNum type="alphaLcParenR"/>
            </a:pPr>
            <a:r>
              <a:rPr lang="en-US"/>
              <a:t>Bạn có thể xem ghi chú của người thuyết trình trong khi thuyết trình bằng chế độ Presenter View hoặc bạn có thể in ghi chú.</a:t>
            </a:r>
          </a:p>
          <a:p>
            <a:pPr marL="920750" lvl="2" indent="-457200">
              <a:buFont typeface="+mj-lt"/>
              <a:buAutoNum type="alphaLcParenR"/>
            </a:pPr>
            <a:r>
              <a:rPr lang="en-US"/>
              <a:t>Bạn có thể thấy các trang ghi chú sẽ trông như thế nào khi được in trong chế độ xem Notes Page</a:t>
            </a:r>
          </a:p>
          <a:p>
            <a:pPr marL="920750" lvl="2" indent="-457200">
              <a:buFont typeface="+mj-lt"/>
              <a:buAutoNum type="alphaLcParenR"/>
            </a:pPr>
            <a:r>
              <a:rPr lang="en-US"/>
              <a:t>Bạn có thể tùy chỉnh tất cả các trang ghi chú cùng một lúc bằng Notes Master.</a:t>
            </a:r>
          </a:p>
          <a:p>
            <a:pPr marL="920750" lvl="2" indent="-457200">
              <a:buFont typeface="+mj-lt"/>
              <a:buAutoNum type="alphaLcParenR"/>
            </a:pPr>
            <a:r>
              <a:rPr lang="en-US"/>
              <a:t>Bạn có thể định dạng văn bản ghi chú, thay đổi hình nền và thêm hình ảnh vào ghi chú trong chế độ xem Normal.</a:t>
            </a:r>
          </a:p>
        </p:txBody>
      </p:sp>
    </p:spTree>
    <p:extLst>
      <p:ext uri="{BB962C8B-B14F-4D97-AF65-F5344CB8AC3E}">
        <p14:creationId xmlns:p14="http://schemas.microsoft.com/office/powerpoint/2010/main" val="2406726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52</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884692" cy="3429000"/>
          </a:xfrm>
        </p:spPr>
        <p:txBody>
          <a:bodyPr/>
          <a:lstStyle/>
          <a:p>
            <a:pPr marL="457200" lvl="0" indent="-457200">
              <a:buFont typeface="+mj-lt"/>
              <a:buAutoNum type="arabicPeriod" startAt="6"/>
            </a:pPr>
            <a:r>
              <a:rPr lang="en-US"/>
              <a:t>Tùy chọn nào trong thẻ File cho phép xuất bài trình chiếu thành tài liệu Word ?</a:t>
            </a:r>
          </a:p>
          <a:p>
            <a:pPr marL="920750" lvl="2" indent="-457200">
              <a:buFont typeface="+mj-lt"/>
              <a:buAutoNum type="alphaLcParenR"/>
            </a:pPr>
            <a:r>
              <a:rPr lang="en-US"/>
              <a:t>Share, Handouts</a:t>
            </a:r>
          </a:p>
          <a:p>
            <a:pPr marL="920750" lvl="2" indent="-457200">
              <a:buFont typeface="+mj-lt"/>
              <a:buAutoNum type="alphaLcParenR"/>
            </a:pPr>
            <a:r>
              <a:rPr lang="en-US"/>
              <a:t>Save As, Tools, Create Handouts</a:t>
            </a:r>
          </a:p>
          <a:p>
            <a:pPr marL="920750" lvl="2" indent="-457200">
              <a:buFont typeface="+mj-lt"/>
              <a:buAutoNum type="alphaLcParenR"/>
            </a:pPr>
            <a:r>
              <a:rPr lang="en-US"/>
              <a:t>Print, Handouts</a:t>
            </a:r>
          </a:p>
          <a:p>
            <a:pPr marL="920750" lvl="2" indent="-457200">
              <a:buFont typeface="+mj-lt"/>
              <a:buAutoNum type="alphaLcParenR"/>
            </a:pPr>
            <a:r>
              <a:rPr lang="en-US"/>
              <a:t>Export, Create Handouts</a:t>
            </a:r>
          </a:p>
        </p:txBody>
      </p:sp>
    </p:spTree>
    <p:extLst>
      <p:ext uri="{BB962C8B-B14F-4D97-AF65-F5344CB8AC3E}">
        <p14:creationId xmlns:p14="http://schemas.microsoft.com/office/powerpoint/2010/main" val="2385284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53</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7"/>
            </a:pPr>
            <a:r>
              <a:rPr lang="en-US"/>
              <a:t>Để thay đổi số lượng slide xuất hiện trên bản in, trên thẻ File, nhấp vào Print, sau đó nhấp vào mũi tên bên cạnh _____________và bên dưới Handouts, chọn bố cục.</a:t>
            </a:r>
          </a:p>
          <a:p>
            <a:pPr marL="920750" lvl="2" indent="-457200">
              <a:buFont typeface="+mj-lt"/>
              <a:buAutoNum type="alphaLcParenR"/>
            </a:pPr>
            <a:r>
              <a:rPr lang="en-US"/>
              <a:t>Print All Slides</a:t>
            </a:r>
          </a:p>
          <a:p>
            <a:pPr marL="920750" lvl="2" indent="-457200">
              <a:buFont typeface="+mj-lt"/>
              <a:buAutoNum type="alphaLcParenR"/>
            </a:pPr>
            <a:r>
              <a:rPr lang="en-US"/>
              <a:t>Print One Sided</a:t>
            </a:r>
          </a:p>
          <a:p>
            <a:pPr marL="920750" lvl="2" indent="-457200">
              <a:buFont typeface="+mj-lt"/>
              <a:buAutoNum type="alphaLcParenR"/>
            </a:pPr>
            <a:r>
              <a:rPr lang="en-US"/>
              <a:t>Collated</a:t>
            </a:r>
          </a:p>
          <a:p>
            <a:pPr marL="920750" lvl="2" indent="-457200">
              <a:buFont typeface="+mj-lt"/>
              <a:buAutoNum type="alphaLcParenR"/>
            </a:pPr>
            <a:r>
              <a:rPr lang="en-US"/>
              <a:t>Full Page Slides</a:t>
            </a:r>
          </a:p>
        </p:txBody>
      </p:sp>
    </p:spTree>
    <p:extLst>
      <p:ext uri="{BB962C8B-B14F-4D97-AF65-F5344CB8AC3E}">
        <p14:creationId xmlns:p14="http://schemas.microsoft.com/office/powerpoint/2010/main" val="206619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54</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8"/>
            </a:pPr>
            <a:r>
              <a:rPr lang="en-US"/>
              <a:t>Tùy chọn nào trong thẻ File được sử dụng để nhúng phông chữ trong bài trình chiếu ?</a:t>
            </a:r>
          </a:p>
          <a:p>
            <a:pPr marL="920750" lvl="2" indent="-457200">
              <a:buFont typeface="+mj-lt"/>
              <a:buAutoNum type="alphaLcParenR"/>
            </a:pPr>
            <a:r>
              <a:rPr lang="en-US"/>
              <a:t>Export, Embed Fonts</a:t>
            </a:r>
          </a:p>
          <a:p>
            <a:pPr marL="920750" lvl="2" indent="-457200">
              <a:buFont typeface="+mj-lt"/>
              <a:buAutoNum type="alphaLcParenR"/>
            </a:pPr>
            <a:r>
              <a:rPr lang="en-US"/>
              <a:t>Share, Publish Slides</a:t>
            </a:r>
          </a:p>
          <a:p>
            <a:pPr marL="920750" lvl="2" indent="-457200">
              <a:buFont typeface="+mj-lt"/>
              <a:buAutoNum type="alphaLcParenR"/>
            </a:pPr>
            <a:r>
              <a:rPr lang="en-US"/>
              <a:t>Info, Manage Presentation</a:t>
            </a:r>
          </a:p>
          <a:p>
            <a:pPr marL="920750" lvl="2" indent="-457200">
              <a:buFont typeface="+mj-lt"/>
              <a:buAutoNum type="alphaLcParenR"/>
            </a:pPr>
            <a:r>
              <a:rPr lang="en-US"/>
              <a:t>Save As, Tools, Save Options</a:t>
            </a:r>
          </a:p>
        </p:txBody>
      </p:sp>
    </p:spTree>
    <p:extLst>
      <p:ext uri="{BB962C8B-B14F-4D97-AF65-F5344CB8AC3E}">
        <p14:creationId xmlns:p14="http://schemas.microsoft.com/office/powerpoint/2010/main" val="2675565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55</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9"/>
            </a:pPr>
            <a:r>
              <a:rPr lang="en-US"/>
              <a:t>Tùy chọn nào được sử dụng để chạy Accessibility Checker ?</a:t>
            </a:r>
          </a:p>
          <a:p>
            <a:pPr marL="920750" lvl="2" indent="-457200">
              <a:buFont typeface="+mj-lt"/>
              <a:buAutoNum type="alphaLcParenR"/>
            </a:pPr>
            <a:r>
              <a:rPr lang="en-US"/>
              <a:t>Protect Presentation</a:t>
            </a:r>
          </a:p>
          <a:p>
            <a:pPr marL="920750" lvl="2" indent="-457200">
              <a:buFont typeface="+mj-lt"/>
              <a:buAutoNum type="alphaLcParenR"/>
            </a:pPr>
            <a:r>
              <a:rPr lang="en-US"/>
              <a:t>Manage Presentation</a:t>
            </a:r>
          </a:p>
          <a:p>
            <a:pPr marL="920750" lvl="2" indent="-457200">
              <a:buFont typeface="+mj-lt"/>
              <a:buAutoNum type="alphaLcParenR"/>
            </a:pPr>
            <a:r>
              <a:rPr lang="en-US"/>
              <a:t>Properties</a:t>
            </a:r>
          </a:p>
          <a:p>
            <a:pPr marL="920750" lvl="2" indent="-457200">
              <a:buFont typeface="+mj-lt"/>
              <a:buAutoNum type="alphaLcParenR"/>
            </a:pPr>
            <a:r>
              <a:rPr lang="en-US"/>
              <a:t>Check for Issues</a:t>
            </a:r>
          </a:p>
        </p:txBody>
      </p:sp>
    </p:spTree>
    <p:extLst>
      <p:ext uri="{BB962C8B-B14F-4D97-AF65-F5344CB8AC3E}">
        <p14:creationId xmlns:p14="http://schemas.microsoft.com/office/powerpoint/2010/main" val="58412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56</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10"/>
            </a:pPr>
            <a:r>
              <a:rPr lang="en-US"/>
              <a:t>Tính năng nào được sử dụng để xác định liệu sẽ có bất kỳ sự cố nào khi bài trình chiếu PowerPoint được mở trong PowerPoint 2003 hoặc các phiên bản trước đó hay không ?</a:t>
            </a:r>
          </a:p>
          <a:p>
            <a:pPr marL="920750" lvl="2" indent="-457200">
              <a:buFont typeface="+mj-lt"/>
              <a:buAutoNum type="alphaLcParenR"/>
            </a:pPr>
            <a:r>
              <a:rPr lang="en-US"/>
              <a:t>Accessibility Checker</a:t>
            </a:r>
          </a:p>
          <a:p>
            <a:pPr marL="920750" lvl="2" indent="-457200">
              <a:buFont typeface="+mj-lt"/>
              <a:buAutoNum type="alphaLcParenR"/>
            </a:pPr>
            <a:r>
              <a:rPr lang="en-US"/>
              <a:t>Inspect Document</a:t>
            </a:r>
          </a:p>
          <a:p>
            <a:pPr marL="920750" lvl="2" indent="-457200">
              <a:buFont typeface="+mj-lt"/>
              <a:buAutoNum type="alphaLcParenR"/>
            </a:pPr>
            <a:r>
              <a:rPr lang="en-US"/>
              <a:t>Protect Presentation</a:t>
            </a:r>
          </a:p>
          <a:p>
            <a:pPr marL="920750" lvl="2" indent="-457200">
              <a:buFont typeface="+mj-lt"/>
              <a:buAutoNum type="alphaLcParenR"/>
            </a:pPr>
            <a:r>
              <a:rPr lang="en-US"/>
              <a:t>Compatibility Checker</a:t>
            </a:r>
          </a:p>
        </p:txBody>
      </p:sp>
    </p:spTree>
    <p:extLst>
      <p:ext uri="{BB962C8B-B14F-4D97-AF65-F5344CB8AC3E}">
        <p14:creationId xmlns:p14="http://schemas.microsoft.com/office/powerpoint/2010/main" val="2910967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57</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11"/>
            </a:pPr>
            <a:r>
              <a:rPr lang="en-US"/>
              <a:t>Tùy chọn nào được sử dụng để điều chỉnh một bài trình chiếu thành các bản trình bày riêng biệt cho các đối tượng khác nhau ?</a:t>
            </a:r>
          </a:p>
          <a:p>
            <a:pPr marL="920750" lvl="2" indent="-457200">
              <a:buFont typeface="+mj-lt"/>
              <a:buAutoNum type="alphaLcParenR"/>
            </a:pPr>
            <a:r>
              <a:rPr lang="en-US"/>
              <a:t>Slide Master</a:t>
            </a:r>
          </a:p>
          <a:p>
            <a:pPr marL="920750" lvl="2" indent="-457200">
              <a:buFont typeface="+mj-lt"/>
              <a:buAutoNum type="alphaLcParenR"/>
            </a:pPr>
            <a:r>
              <a:rPr lang="en-US"/>
              <a:t>Set Up Slide Show</a:t>
            </a:r>
          </a:p>
          <a:p>
            <a:pPr marL="920750" lvl="2" indent="-457200">
              <a:buFont typeface="+mj-lt"/>
              <a:buAutoNum type="alphaLcParenR"/>
            </a:pPr>
            <a:r>
              <a:rPr lang="en-US"/>
              <a:t>Slide Sorter</a:t>
            </a:r>
          </a:p>
          <a:p>
            <a:pPr marL="920750" lvl="2" indent="-457200">
              <a:buFont typeface="+mj-lt"/>
              <a:buAutoNum type="alphaLcParenR"/>
            </a:pPr>
            <a:r>
              <a:rPr lang="en-US"/>
              <a:t>Custom Slide Show</a:t>
            </a:r>
          </a:p>
        </p:txBody>
      </p:sp>
    </p:spTree>
    <p:extLst>
      <p:ext uri="{BB962C8B-B14F-4D97-AF65-F5344CB8AC3E}">
        <p14:creationId xmlns:p14="http://schemas.microsoft.com/office/powerpoint/2010/main" val="116180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58</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12"/>
            </a:pPr>
            <a:r>
              <a:rPr lang="en-US"/>
              <a:t>Phát biểu nào sau đây KHÔNG đúng về các công cụ trình chiếu trên màn hình ?</a:t>
            </a:r>
          </a:p>
          <a:p>
            <a:pPr marL="920750" lvl="2" indent="-457200">
              <a:buFont typeface="+mj-lt"/>
              <a:buAutoNum type="alphaLcParenR"/>
            </a:pPr>
            <a:r>
              <a:rPr lang="en-US"/>
              <a:t>Nút More Options cho phép bạn hiển thị chế độ Presenter View.</a:t>
            </a:r>
          </a:p>
          <a:p>
            <a:pPr marL="920750" lvl="2" indent="-457200">
              <a:buFont typeface="+mj-lt"/>
              <a:buAutoNum type="alphaLcParenR"/>
            </a:pPr>
            <a:r>
              <a:rPr lang="en-US"/>
              <a:t>Tùy chọn thu phóng cho phép bạn xoay đến một phần cụ thể của slide.</a:t>
            </a:r>
          </a:p>
          <a:p>
            <a:pPr marL="920750" lvl="2" indent="-457200">
              <a:buFont typeface="+mj-lt"/>
              <a:buAutoNum type="alphaLcParenR"/>
            </a:pPr>
            <a:r>
              <a:rPr lang="en-US"/>
              <a:t>Các công cụ trình chiếu trên màn hình không hiển thị trong tất cả dạng trình chiếu.</a:t>
            </a:r>
          </a:p>
          <a:p>
            <a:pPr marL="920750" lvl="2" indent="-457200">
              <a:buFont typeface="+mj-lt"/>
              <a:buAutoNum type="alphaLcParenR"/>
            </a:pPr>
            <a:r>
              <a:rPr lang="en-US"/>
              <a:t>Không thể lưu các dấu được tạo bằng bút và công cụ tô sáng.</a:t>
            </a:r>
          </a:p>
        </p:txBody>
      </p:sp>
    </p:spTree>
    <p:extLst>
      <p:ext uri="{BB962C8B-B14F-4D97-AF65-F5344CB8AC3E}">
        <p14:creationId xmlns:p14="http://schemas.microsoft.com/office/powerpoint/2010/main" val="1748826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59</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13"/>
            </a:pPr>
            <a:r>
              <a:rPr lang="en-US"/>
              <a:t>______________ cho phép bạn xem bài trình chiếu có ghi chú trên một máy tính (ví dụ: máy tính xách tay của bạn) trong khi khán giả xem bản trình bày không có ghi chú trên một màn hình khác hoặc màn chiếu.</a:t>
            </a:r>
          </a:p>
          <a:p>
            <a:pPr marL="920750" lvl="2" indent="-457200">
              <a:buFont typeface="+mj-lt"/>
              <a:buAutoNum type="alphaLcParenR"/>
            </a:pPr>
            <a:r>
              <a:rPr lang="en-US"/>
              <a:t>Custom Show</a:t>
            </a:r>
          </a:p>
          <a:p>
            <a:pPr marL="920750" lvl="2" indent="-457200">
              <a:buFont typeface="+mj-lt"/>
              <a:buAutoNum type="alphaLcParenR"/>
            </a:pPr>
            <a:r>
              <a:rPr lang="en-US"/>
              <a:t>Reading View</a:t>
            </a:r>
          </a:p>
          <a:p>
            <a:pPr marL="920750" lvl="2" indent="-457200">
              <a:buFont typeface="+mj-lt"/>
              <a:buAutoNum type="alphaLcParenR"/>
            </a:pPr>
            <a:r>
              <a:rPr lang="en-US"/>
              <a:t>Slide Master</a:t>
            </a:r>
          </a:p>
          <a:p>
            <a:pPr marL="920750" lvl="2" indent="-457200">
              <a:buFont typeface="+mj-lt"/>
              <a:buAutoNum type="alphaLcParenR"/>
            </a:pPr>
            <a:r>
              <a:rPr lang="en-US"/>
              <a:t>Presenter View</a:t>
            </a:r>
          </a:p>
        </p:txBody>
      </p:sp>
    </p:spTree>
    <p:extLst>
      <p:ext uri="{BB962C8B-B14F-4D97-AF65-F5344CB8AC3E}">
        <p14:creationId xmlns:p14="http://schemas.microsoft.com/office/powerpoint/2010/main" val="23755651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Chỉnh sửa và phản hồi comment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6</a:t>
            </a:fld>
            <a:endParaRPr lang="en-US"/>
          </a:p>
        </p:txBody>
      </p:sp>
      <p:sp>
        <p:nvSpPr>
          <p:cNvPr id="4" name="Text Placeholder 3">
            <a:extLst>
              <a:ext uri="{FF2B5EF4-FFF2-40B4-BE49-F238E27FC236}">
                <a16:creationId xmlns:a16="http://schemas.microsoft.com/office/drawing/2014/main" id="{A6E02668-B4C9-4A3E-9653-BD17C46D370A}"/>
              </a:ext>
            </a:extLst>
          </p:cNvPr>
          <p:cNvSpPr>
            <a:spLocks noGrp="1"/>
          </p:cNvSpPr>
          <p:nvPr>
            <p:ph type="body" sz="quarter" idx="13"/>
          </p:nvPr>
        </p:nvSpPr>
        <p:spPr>
          <a:xfrm>
            <a:off x="457200" y="857249"/>
            <a:ext cx="8229600" cy="3429000"/>
          </a:xfrm>
        </p:spPr>
        <p:txBody>
          <a:bodyPr/>
          <a:lstStyle/>
          <a:p>
            <a:r>
              <a:rPr lang="en-US"/>
              <a:t>Sử dụng ngăn Comments để chỉnh sửa hoặc trả lời các comment mà người đánh giá khác thêm vào bài trình chiếu.</a:t>
            </a:r>
          </a:p>
          <a:p>
            <a:r>
              <a:rPr lang="en-US"/>
              <a:t>Chọn một comment trong ngăn Comments hoặc nhấp vào biểu tượng comment để mở ngăn Comments và thực hiện chỉnh sửa, phản hồi.</a:t>
            </a:r>
          </a:p>
          <a:p>
            <a:endParaRPr lang="en-US" b="1"/>
          </a:p>
        </p:txBody>
      </p:sp>
      <p:pic>
        <p:nvPicPr>
          <p:cNvPr id="5" name="Picture 4">
            <a:extLst>
              <a:ext uri="{FF2B5EF4-FFF2-40B4-BE49-F238E27FC236}">
                <a16:creationId xmlns:a16="http://schemas.microsoft.com/office/drawing/2014/main" id="{01520090-7C63-4DC9-B273-52D8404C39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5610541" y="2512916"/>
            <a:ext cx="3342959" cy="2528985"/>
          </a:xfrm>
          <a:prstGeom prst="rect">
            <a:avLst/>
          </a:prstGeom>
        </p:spPr>
      </p:pic>
      <p:pic>
        <p:nvPicPr>
          <p:cNvPr id="10" name="Picture 9">
            <a:extLst>
              <a:ext uri="{FF2B5EF4-FFF2-40B4-BE49-F238E27FC236}">
                <a16:creationId xmlns:a16="http://schemas.microsoft.com/office/drawing/2014/main" id="{AD2E6AD0-4CE6-4B81-BCB9-579F381B65C7}"/>
              </a:ext>
            </a:extLst>
          </p:cNvPr>
          <p:cNvPicPr/>
          <p:nvPr/>
        </p:nvPicPr>
        <p:blipFill>
          <a:blip r:embed="rId4">
            <a:extLst>
              <a:ext uri="{28A0092B-C50C-407E-A947-70E740481C1C}">
                <a14:useLocalDpi xmlns:a14="http://schemas.microsoft.com/office/drawing/2010/main" val="0"/>
              </a:ext>
            </a:extLst>
          </a:blip>
          <a:stretch>
            <a:fillRect/>
          </a:stretch>
        </p:blipFill>
        <p:spPr>
          <a:xfrm>
            <a:off x="916624" y="2994453"/>
            <a:ext cx="1931670" cy="782955"/>
          </a:xfrm>
          <a:prstGeom prst="rect">
            <a:avLst/>
          </a:prstGeom>
        </p:spPr>
      </p:pic>
      <p:pic>
        <p:nvPicPr>
          <p:cNvPr id="11" name="Picture 10">
            <a:extLst>
              <a:ext uri="{FF2B5EF4-FFF2-40B4-BE49-F238E27FC236}">
                <a16:creationId xmlns:a16="http://schemas.microsoft.com/office/drawing/2014/main" id="{1C2DFA32-2879-4E9C-B486-FB6EA7E41C75}"/>
              </a:ext>
            </a:extLst>
          </p:cNvPr>
          <p:cNvPicPr/>
          <p:nvPr/>
        </p:nvPicPr>
        <p:blipFill>
          <a:blip r:embed="rId5"/>
          <a:stretch>
            <a:fillRect/>
          </a:stretch>
        </p:blipFill>
        <p:spPr bwMode="auto">
          <a:xfrm>
            <a:off x="3009265" y="2994453"/>
            <a:ext cx="2172335" cy="992505"/>
          </a:xfrm>
          <a:prstGeom prst="rect">
            <a:avLst/>
          </a:prstGeom>
          <a:noFill/>
          <a:ln>
            <a:noFill/>
          </a:ln>
        </p:spPr>
      </p:pic>
    </p:spTree>
    <p:extLst>
      <p:ext uri="{BB962C8B-B14F-4D97-AF65-F5344CB8AC3E}">
        <p14:creationId xmlns:p14="http://schemas.microsoft.com/office/powerpoint/2010/main" val="598417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60</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14"/>
            </a:pPr>
            <a:r>
              <a:rPr lang="en-US"/>
              <a:t>Để sửa đổi thời gian diễn tập slide, hãy chọn slide và sau đó, trên thẻ ____________, trong nhóm Timing, bấm After và tăng hoặc giảm lượng thời gian.</a:t>
            </a:r>
          </a:p>
          <a:p>
            <a:pPr marL="920750" lvl="2" indent="-457200">
              <a:buFont typeface="+mj-lt"/>
              <a:buAutoNum type="alphaLcParenR"/>
            </a:pPr>
            <a:r>
              <a:rPr lang="en-US"/>
              <a:t>Slide Show</a:t>
            </a:r>
          </a:p>
          <a:p>
            <a:pPr marL="920750" lvl="2" indent="-457200">
              <a:buFont typeface="+mj-lt"/>
              <a:buAutoNum type="alphaLcParenR"/>
            </a:pPr>
            <a:r>
              <a:rPr lang="en-US"/>
              <a:t>Recording</a:t>
            </a:r>
          </a:p>
          <a:p>
            <a:pPr marL="920750" lvl="2" indent="-457200">
              <a:buFont typeface="+mj-lt"/>
              <a:buAutoNum type="alphaLcParenR"/>
            </a:pPr>
            <a:r>
              <a:rPr lang="en-US"/>
              <a:t>Animations</a:t>
            </a:r>
          </a:p>
          <a:p>
            <a:pPr marL="920750" lvl="2" indent="-457200">
              <a:buFont typeface="+mj-lt"/>
              <a:buAutoNum type="alphaLcParenR"/>
            </a:pPr>
            <a:r>
              <a:rPr lang="en-US"/>
              <a:t>Transitions</a:t>
            </a:r>
          </a:p>
        </p:txBody>
      </p:sp>
    </p:spTree>
    <p:extLst>
      <p:ext uri="{BB962C8B-B14F-4D97-AF65-F5344CB8AC3E}">
        <p14:creationId xmlns:p14="http://schemas.microsoft.com/office/powerpoint/2010/main" val="2814178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tập lý thuyết</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61</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06F1642-BC18-4C06-A9DF-4618FD04191B}"/>
                  </a:ext>
                </a:extLst>
              </p14:cNvPr>
              <p14:cNvContentPartPr/>
              <p14:nvPr/>
            </p14:nvContentPartPr>
            <p14:xfrm>
              <a:off x="5935851" y="1487319"/>
              <a:ext cx="360" cy="360"/>
            </p14:xfrm>
          </p:contentPart>
        </mc:Choice>
        <mc:Fallback xmlns="">
          <p:pic>
            <p:nvPicPr>
              <p:cNvPr id="3" name="Ink 2">
                <a:extLst>
                  <a:ext uri="{FF2B5EF4-FFF2-40B4-BE49-F238E27FC236}">
                    <a16:creationId xmlns:a16="http://schemas.microsoft.com/office/drawing/2014/main" id="{406F1642-BC18-4C06-A9DF-4618FD04191B}"/>
                  </a:ext>
                </a:extLst>
              </p:cNvPr>
              <p:cNvPicPr/>
              <p:nvPr/>
            </p:nvPicPr>
            <p:blipFill>
              <a:blip r:embed="rId4"/>
              <a:stretch>
                <a:fillRect/>
              </a:stretch>
            </p:blipFill>
            <p:spPr>
              <a:xfrm>
                <a:off x="5926851" y="14786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CEC60B-7041-4C58-81FE-DCEB5277F5C2}"/>
                  </a:ext>
                </a:extLst>
              </p14:cNvPr>
              <p14:cNvContentPartPr/>
              <p14:nvPr/>
            </p14:nvContentPartPr>
            <p14:xfrm>
              <a:off x="5904531" y="464559"/>
              <a:ext cx="360" cy="360"/>
            </p14:xfrm>
          </p:contentPart>
        </mc:Choice>
        <mc:Fallback xmlns="">
          <p:pic>
            <p:nvPicPr>
              <p:cNvPr id="4" name="Ink 3">
                <a:extLst>
                  <a:ext uri="{FF2B5EF4-FFF2-40B4-BE49-F238E27FC236}">
                    <a16:creationId xmlns:a16="http://schemas.microsoft.com/office/drawing/2014/main" id="{82CEC60B-7041-4C58-81FE-DCEB5277F5C2}"/>
                  </a:ext>
                </a:extLst>
              </p:cNvPr>
              <p:cNvPicPr/>
              <p:nvPr/>
            </p:nvPicPr>
            <p:blipFill>
              <a:blip r:embed="rId4"/>
              <a:stretch>
                <a:fillRect/>
              </a:stretch>
            </p:blipFill>
            <p:spPr>
              <a:xfrm>
                <a:off x="5895891" y="455919"/>
                <a:ext cx="18000" cy="18000"/>
              </a:xfrm>
              <a:prstGeom prst="rect">
                <a:avLst/>
              </a:prstGeom>
            </p:spPr>
          </p:pic>
        </mc:Fallback>
      </mc:AlternateContent>
      <p:sp>
        <p:nvSpPr>
          <p:cNvPr id="5" name="Text Placeholder 4">
            <a:extLst>
              <a:ext uri="{FF2B5EF4-FFF2-40B4-BE49-F238E27FC236}">
                <a16:creationId xmlns:a16="http://schemas.microsoft.com/office/drawing/2014/main" id="{815D0276-13D7-49B2-9362-EB4B8B562D7F}"/>
              </a:ext>
            </a:extLst>
          </p:cNvPr>
          <p:cNvSpPr>
            <a:spLocks noGrp="1"/>
          </p:cNvSpPr>
          <p:nvPr>
            <p:ph type="body" sz="quarter" idx="13"/>
          </p:nvPr>
        </p:nvSpPr>
        <p:spPr>
          <a:xfrm>
            <a:off x="109183" y="1123950"/>
            <a:ext cx="8693623" cy="3429000"/>
          </a:xfrm>
        </p:spPr>
        <p:txBody>
          <a:bodyPr/>
          <a:lstStyle/>
          <a:p>
            <a:pPr marL="457200" lvl="0" indent="-457200">
              <a:buFont typeface="+mj-lt"/>
              <a:buAutoNum type="arabicPeriod" startAt="15"/>
            </a:pPr>
            <a:r>
              <a:rPr lang="en-US"/>
              <a:t>Tùy chọn nào cho phép bạn thiết lập thời gian cần thiết cho mỗi slide, thêm lời tường thuật và chú thích của riêng bạn trong trình chiếu ?</a:t>
            </a:r>
          </a:p>
          <a:p>
            <a:pPr marL="920750" lvl="2" indent="-457200">
              <a:buFont typeface="+mj-lt"/>
              <a:buAutoNum type="alphaLcParenR"/>
            </a:pPr>
            <a:r>
              <a:rPr lang="en-US"/>
              <a:t>Insert Audio</a:t>
            </a:r>
          </a:p>
          <a:p>
            <a:pPr marL="920750" lvl="2" indent="-457200">
              <a:buFont typeface="+mj-lt"/>
              <a:buAutoNum type="alphaLcParenR"/>
            </a:pPr>
            <a:r>
              <a:rPr lang="en-US"/>
              <a:t>Set Up Slide Show</a:t>
            </a:r>
          </a:p>
          <a:p>
            <a:pPr marL="920750" lvl="2" indent="-457200">
              <a:buFont typeface="+mj-lt"/>
              <a:buAutoNum type="alphaLcParenR"/>
            </a:pPr>
            <a:r>
              <a:rPr lang="en-US"/>
              <a:t>Rehearse Timings</a:t>
            </a:r>
          </a:p>
          <a:p>
            <a:pPr marL="920750" lvl="2" indent="-457200">
              <a:buFont typeface="+mj-lt"/>
              <a:buAutoNum type="alphaLcParenR"/>
            </a:pPr>
            <a:r>
              <a:rPr lang="en-US"/>
              <a:t>Record Slide Show</a:t>
            </a:r>
          </a:p>
          <a:p>
            <a:pPr marL="920750" lvl="2" indent="-457200">
              <a:buFont typeface="+mj-lt"/>
              <a:buAutoNum type="alphaLcParenR"/>
            </a:pPr>
            <a:endParaRPr lang="en-US"/>
          </a:p>
        </p:txBody>
      </p:sp>
    </p:spTree>
    <p:extLst>
      <p:ext uri="{BB962C8B-B14F-4D97-AF65-F5344CB8AC3E}">
        <p14:creationId xmlns:p14="http://schemas.microsoft.com/office/powerpoint/2010/main" val="245580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xEl>
                                              <p:pRg st="1" end="1"/>
                                            </p:txEl>
                                          </p:spTgt>
                                        </p:tgtEl>
                                        <p:attrNameLst>
                                          <p:attrName>ppt_w</p:attrName>
                                        </p:attrNameLst>
                                      </p:cBhvr>
                                      <p:tavLst>
                                        <p:tav tm="0">
                                          <p:val>
                                            <p:strVal val="ppt_w"/>
                                          </p:val>
                                        </p:tav>
                                        <p:tav tm="100000">
                                          <p:val>
                                            <p:fltVal val="0"/>
                                          </p:val>
                                        </p:tav>
                                      </p:tavLst>
                                    </p:anim>
                                    <p:anim calcmode="lin" valueType="num">
                                      <p:cBhvr>
                                        <p:cTn id="7" dur="1000"/>
                                        <p:tgtEl>
                                          <p:spTgt spid="5">
                                            <p:txEl>
                                              <p:pRg st="1" end="1"/>
                                            </p:txEl>
                                          </p:spTgt>
                                        </p:tgtEl>
                                        <p:attrNameLst>
                                          <p:attrName>ppt_h</p:attrName>
                                        </p:attrNameLst>
                                      </p:cBhvr>
                                      <p:tavLst>
                                        <p:tav tm="0">
                                          <p:val>
                                            <p:strVal val="ppt_h"/>
                                          </p:val>
                                        </p:tav>
                                        <p:tav tm="100000">
                                          <p:val>
                                            <p:fltVal val="0"/>
                                          </p:val>
                                        </p:tav>
                                      </p:tavLst>
                                    </p:anim>
                                    <p:anim calcmode="lin" valueType="num">
                                      <p:cBhvr>
                                        <p:cTn id="8" dur="1000"/>
                                        <p:tgtEl>
                                          <p:spTgt spid="5">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5">
                                            <p:txEl>
                                              <p:pRg st="1" end="1"/>
                                            </p:txEl>
                                          </p:spTgt>
                                        </p:tgtEl>
                                      </p:cBhvr>
                                    </p:animEffect>
                                    <p:set>
                                      <p:cBhvr>
                                        <p:cTn id="10" dur="1" fill="hold">
                                          <p:stCondLst>
                                            <p:cond delay="999"/>
                                          </p:stCondLst>
                                        </p:cTn>
                                        <p:tgtEl>
                                          <p:spTgt spid="5">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
                                            <p:txEl>
                                              <p:pRg st="2" end="2"/>
                                            </p:txEl>
                                          </p:spTgt>
                                        </p:tgtEl>
                                        <p:attrNameLst>
                                          <p:attrName>ppt_w</p:attrName>
                                        </p:attrNameLst>
                                      </p:cBhvr>
                                      <p:tavLst>
                                        <p:tav tm="0">
                                          <p:val>
                                            <p:strVal val="ppt_w"/>
                                          </p:val>
                                        </p:tav>
                                        <p:tav tm="100000">
                                          <p:val>
                                            <p:fltVal val="0"/>
                                          </p:val>
                                        </p:tav>
                                      </p:tavLst>
                                    </p:anim>
                                    <p:anim calcmode="lin" valueType="num">
                                      <p:cBhvr>
                                        <p:cTn id="13" dur="1000"/>
                                        <p:tgtEl>
                                          <p:spTgt spid="5">
                                            <p:txEl>
                                              <p:pRg st="2" end="2"/>
                                            </p:txEl>
                                          </p:spTgt>
                                        </p:tgtEl>
                                        <p:attrNameLst>
                                          <p:attrName>ppt_h</p:attrName>
                                        </p:attrNameLst>
                                      </p:cBhvr>
                                      <p:tavLst>
                                        <p:tav tm="0">
                                          <p:val>
                                            <p:strVal val="ppt_h"/>
                                          </p:val>
                                        </p:tav>
                                        <p:tav tm="100000">
                                          <p:val>
                                            <p:fltVal val="0"/>
                                          </p:val>
                                        </p:tav>
                                      </p:tavLst>
                                    </p:anim>
                                    <p:anim calcmode="lin" valueType="num">
                                      <p:cBhvr>
                                        <p:cTn id="14" dur="1000"/>
                                        <p:tgtEl>
                                          <p:spTgt spid="5">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5">
                                            <p:txEl>
                                              <p:pRg st="2" end="2"/>
                                            </p:txEl>
                                          </p:spTgt>
                                        </p:tgtEl>
                                      </p:cBhvr>
                                    </p:animEffect>
                                    <p:set>
                                      <p:cBhvr>
                                        <p:cTn id="16" dur="1" fill="hold">
                                          <p:stCondLst>
                                            <p:cond delay="999"/>
                                          </p:stCondLst>
                                        </p:cTn>
                                        <p:tgtEl>
                                          <p:spTgt spid="5">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5">
                                            <p:txEl>
                                              <p:pRg st="3" end="3"/>
                                            </p:txEl>
                                          </p:spTgt>
                                        </p:tgtEl>
                                        <p:attrNameLst>
                                          <p:attrName>ppt_w</p:attrName>
                                        </p:attrNameLst>
                                      </p:cBhvr>
                                      <p:tavLst>
                                        <p:tav tm="0">
                                          <p:val>
                                            <p:strVal val="ppt_w"/>
                                          </p:val>
                                        </p:tav>
                                        <p:tav tm="100000">
                                          <p:val>
                                            <p:fltVal val="0"/>
                                          </p:val>
                                        </p:tav>
                                      </p:tavLst>
                                    </p:anim>
                                    <p:anim calcmode="lin" valueType="num">
                                      <p:cBhvr>
                                        <p:cTn id="19" dur="1000"/>
                                        <p:tgtEl>
                                          <p:spTgt spid="5">
                                            <p:txEl>
                                              <p:pRg st="3" end="3"/>
                                            </p:txEl>
                                          </p:spTgt>
                                        </p:tgtEl>
                                        <p:attrNameLst>
                                          <p:attrName>ppt_h</p:attrName>
                                        </p:attrNameLst>
                                      </p:cBhvr>
                                      <p:tavLst>
                                        <p:tav tm="0">
                                          <p:val>
                                            <p:strVal val="ppt_h"/>
                                          </p:val>
                                        </p:tav>
                                        <p:tav tm="100000">
                                          <p:val>
                                            <p:fltVal val="0"/>
                                          </p:val>
                                        </p:tav>
                                      </p:tavLst>
                                    </p:anim>
                                    <p:anim calcmode="lin" valueType="num">
                                      <p:cBhvr>
                                        <p:cTn id="20" dur="1000"/>
                                        <p:tgtEl>
                                          <p:spTgt spid="5">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5">
                                            <p:txEl>
                                              <p:pRg st="3" end="3"/>
                                            </p:txEl>
                                          </p:spTgt>
                                        </p:tgtEl>
                                      </p:cBhvr>
                                    </p:animEffect>
                                    <p:set>
                                      <p:cBhvr>
                                        <p:cTn id="22"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 sánh các bài trình chiếu (Comparing)</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7</a:t>
            </a:fld>
            <a:endParaRPr lang="en-US"/>
          </a:p>
        </p:txBody>
      </p:sp>
      <p:sp>
        <p:nvSpPr>
          <p:cNvPr id="4" name="Text Placeholder 3">
            <a:extLst>
              <a:ext uri="{FF2B5EF4-FFF2-40B4-BE49-F238E27FC236}">
                <a16:creationId xmlns:a16="http://schemas.microsoft.com/office/drawing/2014/main" id="{A6E02668-B4C9-4A3E-9653-BD17C46D370A}"/>
              </a:ext>
            </a:extLst>
          </p:cNvPr>
          <p:cNvSpPr>
            <a:spLocks noGrp="1"/>
          </p:cNvSpPr>
          <p:nvPr>
            <p:ph type="body" sz="quarter" idx="13"/>
          </p:nvPr>
        </p:nvSpPr>
        <p:spPr>
          <a:xfrm>
            <a:off x="457200" y="1308099"/>
            <a:ext cx="8229600" cy="2978149"/>
          </a:xfrm>
        </p:spPr>
        <p:txBody>
          <a:bodyPr/>
          <a:lstStyle/>
          <a:p>
            <a:r>
              <a:rPr lang="en-US"/>
              <a:t>Tính năng Comparing trong PowerPoint giúp tìm và xem lại sự khác biệt giữa hai phiên bản bài trình chiếu. </a:t>
            </a:r>
          </a:p>
          <a:p>
            <a:r>
              <a:rPr lang="en-US"/>
              <a:t>Những thay đổi được thực hiện sau đó có thể được hợp nhất thành một tập tin.</a:t>
            </a:r>
          </a:p>
          <a:p>
            <a:r>
              <a:rPr lang="en-US"/>
              <a:t>Trước khi gửi bài trình chiếu cho người khác góp ý, nên tạo một bản sao của bài trình chiếu. </a:t>
            </a:r>
          </a:p>
        </p:txBody>
      </p:sp>
    </p:spTree>
    <p:extLst>
      <p:ext uri="{BB962C8B-B14F-4D97-AF65-F5344CB8AC3E}">
        <p14:creationId xmlns:p14="http://schemas.microsoft.com/office/powerpoint/2010/main" val="1551188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 sánh các bài trình chiếu (Comparing)</a:t>
            </a:r>
            <a:endParaRPr lang="en-US" dirty="0"/>
          </a:p>
        </p:txBody>
      </p:sp>
      <p:sp>
        <p:nvSpPr>
          <p:cNvPr id="17" name="Text Placeholder 16">
            <a:extLst>
              <a:ext uri="{FF2B5EF4-FFF2-40B4-BE49-F238E27FC236}">
                <a16:creationId xmlns:a16="http://schemas.microsoft.com/office/drawing/2014/main" id="{E8967293-E7DE-4F8A-8552-118C04AC9A4F}"/>
              </a:ext>
            </a:extLst>
          </p:cNvPr>
          <p:cNvSpPr>
            <a:spLocks noGrp="1"/>
          </p:cNvSpPr>
          <p:nvPr>
            <p:ph type="body" sz="quarter" idx="13"/>
          </p:nvPr>
        </p:nvSpPr>
        <p:spPr>
          <a:xfrm>
            <a:off x="266700" y="1041400"/>
            <a:ext cx="8249602" cy="3511550"/>
          </a:xfrm>
        </p:spPr>
        <p:txBody>
          <a:bodyPr/>
          <a:lstStyle/>
          <a:p>
            <a:r>
              <a:rPr lang="es-MX"/>
              <a:t>Khi so sánh hai bài trình chiếu, bạn có thể điều hướng để xem các khác biệt và kết hợp các thay đổi từ phiên bản thứ hai thành phiên bản gốc một lần hoặc từng phần.</a:t>
            </a:r>
            <a:endParaRPr lang="en-US"/>
          </a:p>
          <a:p>
            <a:r>
              <a:rPr lang="en-US"/>
              <a:t>PowerPoint hiển thị tất cả sự khác biệt giữa hai phiên bản ở phần dưới cùng của ngăn Revisions. </a:t>
            </a:r>
          </a:p>
          <a:p>
            <a:r>
              <a:rPr lang="en-US"/>
              <a:t>Phần trên của ngăn Revisions hiển thị các thay đổi đối với slide hiện tại trong thẻ Slides hoặc thẻ Details. </a:t>
            </a:r>
          </a:p>
          <a:p>
            <a:r>
              <a:rPr lang="en-US"/>
              <a:t>PowerPoint nêu bật sự khác biệt và hiển thị biểu tượng Change  bên cạnh mỗi điểm khác biệt trên slide.</a:t>
            </a:r>
          </a:p>
          <a:p>
            <a:endParaRPr lang="en-US"/>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8</a:t>
            </a:fld>
            <a:endParaRPr lang="en-US"/>
          </a:p>
        </p:txBody>
      </p:sp>
    </p:spTree>
    <p:extLst>
      <p:ext uri="{BB962C8B-B14F-4D97-AF65-F5344CB8AC3E}">
        <p14:creationId xmlns:p14="http://schemas.microsoft.com/office/powerpoint/2010/main" val="882746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 sánh các bài trình chiếu (Comparing)</a:t>
            </a:r>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pPr/>
              <a:t>9/14/2019</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pPr/>
              <a:t>9</a:t>
            </a:fld>
            <a:endParaRPr lang="en-US"/>
          </a:p>
        </p:txBody>
      </p:sp>
      <p:pic>
        <p:nvPicPr>
          <p:cNvPr id="10" name="Picture 9">
            <a:extLst>
              <a:ext uri="{FF2B5EF4-FFF2-40B4-BE49-F238E27FC236}">
                <a16:creationId xmlns:a16="http://schemas.microsoft.com/office/drawing/2014/main" id="{D82E911F-EEC1-4999-B832-21C250B9BF5C}"/>
              </a:ext>
            </a:extLst>
          </p:cNvPr>
          <p:cNvPicPr/>
          <p:nvPr/>
        </p:nvPicPr>
        <p:blipFill>
          <a:blip r:embed="rId3"/>
          <a:stretch>
            <a:fillRect/>
          </a:stretch>
        </p:blipFill>
        <p:spPr>
          <a:xfrm>
            <a:off x="4463415" y="1037753"/>
            <a:ext cx="2285999" cy="3555260"/>
          </a:xfrm>
          <a:prstGeom prst="rect">
            <a:avLst/>
          </a:prstGeom>
        </p:spPr>
      </p:pic>
      <p:pic>
        <p:nvPicPr>
          <p:cNvPr id="11" name="Picture 10">
            <a:extLst>
              <a:ext uri="{FF2B5EF4-FFF2-40B4-BE49-F238E27FC236}">
                <a16:creationId xmlns:a16="http://schemas.microsoft.com/office/drawing/2014/main" id="{AB6A7012-5722-4833-B974-9E49074CD05B}"/>
              </a:ext>
            </a:extLst>
          </p:cNvPr>
          <p:cNvPicPr/>
          <p:nvPr/>
        </p:nvPicPr>
        <p:blipFill>
          <a:blip r:embed="rId4"/>
          <a:stretch>
            <a:fillRect/>
          </a:stretch>
        </p:blipFill>
        <p:spPr>
          <a:xfrm>
            <a:off x="235584" y="1043304"/>
            <a:ext cx="4006216" cy="3579500"/>
          </a:xfrm>
          <a:prstGeom prst="rect">
            <a:avLst/>
          </a:prstGeom>
        </p:spPr>
      </p:pic>
      <p:pic>
        <p:nvPicPr>
          <p:cNvPr id="12" name="Picture 11">
            <a:extLst>
              <a:ext uri="{FF2B5EF4-FFF2-40B4-BE49-F238E27FC236}">
                <a16:creationId xmlns:a16="http://schemas.microsoft.com/office/drawing/2014/main" id="{5E5C3296-676B-43E9-986E-00D99B7110B6}"/>
              </a:ext>
            </a:extLst>
          </p:cNvPr>
          <p:cNvPicPr/>
          <p:nvPr/>
        </p:nvPicPr>
        <p:blipFill>
          <a:blip r:embed="rId5"/>
          <a:stretch>
            <a:fillRect/>
          </a:stretch>
        </p:blipFill>
        <p:spPr>
          <a:xfrm>
            <a:off x="6860540" y="2443563"/>
            <a:ext cx="2083525" cy="778982"/>
          </a:xfrm>
          <a:prstGeom prst="rect">
            <a:avLst/>
          </a:prstGeom>
        </p:spPr>
      </p:pic>
      <p:pic>
        <p:nvPicPr>
          <p:cNvPr id="13" name="Picture 12">
            <a:extLst>
              <a:ext uri="{FF2B5EF4-FFF2-40B4-BE49-F238E27FC236}">
                <a16:creationId xmlns:a16="http://schemas.microsoft.com/office/drawing/2014/main" id="{80A3EC1D-2AFC-4847-AA0A-8F31E72E5869}"/>
              </a:ext>
            </a:extLst>
          </p:cNvPr>
          <p:cNvPicPr/>
          <p:nvPr/>
        </p:nvPicPr>
        <p:blipFill>
          <a:blip r:embed="rId6"/>
          <a:stretch>
            <a:fillRect/>
          </a:stretch>
        </p:blipFill>
        <p:spPr bwMode="auto">
          <a:xfrm>
            <a:off x="6860540" y="1037753"/>
            <a:ext cx="2058670" cy="612140"/>
          </a:xfrm>
          <a:prstGeom prst="rect">
            <a:avLst/>
          </a:prstGeom>
          <a:noFill/>
          <a:ln>
            <a:noFill/>
          </a:ln>
        </p:spPr>
      </p:pic>
      <p:pic>
        <p:nvPicPr>
          <p:cNvPr id="14" name="Picture 13">
            <a:extLst>
              <a:ext uri="{FF2B5EF4-FFF2-40B4-BE49-F238E27FC236}">
                <a16:creationId xmlns:a16="http://schemas.microsoft.com/office/drawing/2014/main" id="{B4826CA5-6C63-4F7D-B776-93666C5003AB}"/>
              </a:ext>
            </a:extLst>
          </p:cNvPr>
          <p:cNvPicPr/>
          <p:nvPr/>
        </p:nvPicPr>
        <p:blipFill>
          <a:blip r:embed="rId7"/>
          <a:stretch>
            <a:fillRect/>
          </a:stretch>
        </p:blipFill>
        <p:spPr>
          <a:xfrm>
            <a:off x="6749414" y="1744744"/>
            <a:ext cx="534699" cy="619125"/>
          </a:xfrm>
          <a:prstGeom prst="rect">
            <a:avLst/>
          </a:prstGeom>
        </p:spPr>
      </p:pic>
    </p:spTree>
    <p:extLst>
      <p:ext uri="{BB962C8B-B14F-4D97-AF65-F5344CB8AC3E}">
        <p14:creationId xmlns:p14="http://schemas.microsoft.com/office/powerpoint/2010/main" val="3838669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MOS 2016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extLst>
    <a:ext uri="{05A4C25C-085E-4340-85A3-A5531E510DB2}">
      <thm15:themeFamily xmlns:thm15="http://schemas.microsoft.com/office/thememl/2012/main" name="MOS 2016 Theme 2" id="{5D7ABDA7-634A-406B-B579-B13DE41CA637}" vid="{B7793633-4812-49CC-9B1B-65A38DD14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MOS 2016 Theme 2</Template>
  <TotalTime>4119</TotalTime>
  <Words>7259</Words>
  <Application>Microsoft Office PowerPoint</Application>
  <PresentationFormat>On-screen Show (16:9)</PresentationFormat>
  <Paragraphs>697</Paragraphs>
  <Slides>61</Slides>
  <Notes>60</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61</vt:i4>
      </vt:variant>
      <vt:variant>
        <vt:lpstr>Custom Shows</vt:lpstr>
      </vt:variant>
      <vt:variant>
        <vt:i4>2</vt:i4>
      </vt:variant>
    </vt:vector>
  </HeadingPairs>
  <TitlesOfParts>
    <vt:vector size="71" baseType="lpstr">
      <vt:lpstr>Arial</vt:lpstr>
      <vt:lpstr>Calibri</vt:lpstr>
      <vt:lpstr>Courier New</vt:lpstr>
      <vt:lpstr>Myriad Pro</vt:lpstr>
      <vt:lpstr>Symbol</vt:lpstr>
      <vt:lpstr>Times New Roman</vt:lpstr>
      <vt:lpstr>Wingdings</vt:lpstr>
      <vt:lpstr>MOS 2016 Theme 2</vt:lpstr>
      <vt:lpstr>MOS POWERPOINT 2016 Bài 7: CHUẨN BỊ BÀI TRÌNH CHIẾU</vt:lpstr>
      <vt:lpstr>Hướng dẫn sử dụng</vt:lpstr>
      <vt:lpstr>Comment – Ghi chú</vt:lpstr>
      <vt:lpstr>Comment – Ghi chú</vt:lpstr>
      <vt:lpstr>Quản lý comment</vt:lpstr>
      <vt:lpstr>Chỉnh sửa và phản hồi comment</vt:lpstr>
      <vt:lpstr>So sánh các bài trình chiếu (Comparing)</vt:lpstr>
      <vt:lpstr>So sánh các bài trình chiếu (Comparing)</vt:lpstr>
      <vt:lpstr>So sánh các bài trình chiếu (Comparing)</vt:lpstr>
      <vt:lpstr>Tùy chỉnh bài trình chiếu</vt:lpstr>
      <vt:lpstr>Thêm ghi chú cho người trình bày (Speaker Notes)</vt:lpstr>
      <vt:lpstr>Thêm ghi chú cho người trình bày (Speaker Notes)</vt:lpstr>
      <vt:lpstr>Xem trước bản in các trang ghi chú</vt:lpstr>
      <vt:lpstr>In Notes Pages</vt:lpstr>
      <vt:lpstr>Tạo Handouts</vt:lpstr>
      <vt:lpstr>Tạo Handouts</vt:lpstr>
      <vt:lpstr>Xuất bản bài trình chiếu sang Microsoft Word</vt:lpstr>
      <vt:lpstr>Đính kèm phông chữ</vt:lpstr>
      <vt:lpstr>Đính kèm phông chữ</vt:lpstr>
      <vt:lpstr>Đính kèm phông chữ</vt:lpstr>
      <vt:lpstr>Kiểm tra bài trình chiếu </vt:lpstr>
      <vt:lpstr>Chạy tính năng Accessibility Checker</vt:lpstr>
      <vt:lpstr>Chạy tính năng Accessibility Checker</vt:lpstr>
      <vt:lpstr>Chạy tính năng Accessibility Checker</vt:lpstr>
      <vt:lpstr>Alt Text (Văn bản thay thế)</vt:lpstr>
      <vt:lpstr>Tính tương thích của bài trình chiếu (Compatibility Checker)</vt:lpstr>
      <vt:lpstr>Trình chiếu</vt:lpstr>
      <vt:lpstr>Trình chiếu</vt:lpstr>
      <vt:lpstr>Trình chiếu</vt:lpstr>
      <vt:lpstr>Ẩn hoặc bỏ ẩn các slide riêng lẻ</vt:lpstr>
      <vt:lpstr>Thiết lập Slide Show</vt:lpstr>
      <vt:lpstr>Thiết lập Slide Show</vt:lpstr>
      <vt:lpstr>Sử dụng công cụ trình chiếu</vt:lpstr>
      <vt:lpstr>Sử dụng chế độ Presenter View</vt:lpstr>
      <vt:lpstr>Sử dụng chế độ Presenter View</vt:lpstr>
      <vt:lpstr>Sử dụng chế độ Presenter View</vt:lpstr>
      <vt:lpstr>Sử dụng chế độ Presenter View</vt:lpstr>
      <vt:lpstr>Diễn tập bài trình chiếu</vt:lpstr>
      <vt:lpstr>Diễn tập bài trình chiếu</vt:lpstr>
      <vt:lpstr>Tùy chỉnh thời gian diễn tập</vt:lpstr>
      <vt:lpstr>Ghi hình bài trình chiếu</vt:lpstr>
      <vt:lpstr>Ghi hình bài trình chiếu</vt:lpstr>
      <vt:lpstr>Tạo kịch bản trình chiếu tùy ý</vt:lpstr>
      <vt:lpstr>Trình chiếu trực tuyến</vt:lpstr>
      <vt:lpstr>Trình chiếu trực tuyến</vt:lpstr>
      <vt:lpstr>Tổng kết bài học</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Bài tập lý thuyết</vt:lpstr>
      <vt:lpstr>Custom Show 1</vt:lpstr>
      <vt:lpstr>PowerPoint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 WORD2016  Bài 1: Bắt đầu với Microsoft Word 2016</dc:title>
  <dc:creator>Phat Tai Nguyen</dc:creator>
  <cp:lastModifiedBy>QuangDang</cp:lastModifiedBy>
  <cp:revision>379</cp:revision>
  <dcterms:created xsi:type="dcterms:W3CDTF">2019-05-09T04:07:59Z</dcterms:created>
  <dcterms:modified xsi:type="dcterms:W3CDTF">2019-09-14T04:08:48Z</dcterms:modified>
</cp:coreProperties>
</file>